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5334000" cy="7562850"/>
  <p:notesSz cx="5334000" cy="7562850"/>
  <p:custDataLst>
    <p:tags r:id="rId26"/>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87"/>
    <a:srgbClr val="BA762C"/>
    <a:srgbClr val="009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55" autoAdjust="0"/>
    <p:restoredTop sz="97463" autoAdjust="0"/>
  </p:normalViewPr>
  <p:slideViewPr>
    <p:cSldViewPr>
      <p:cViewPr>
        <p:scale>
          <a:sx n="125" d="100"/>
          <a:sy n="125" d="100"/>
        </p:scale>
        <p:origin x="3282" y="-774"/>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00050" y="2344483"/>
            <a:ext cx="4533900" cy="1588198"/>
          </a:xfrm>
          <a:prstGeom prst="rect">
            <a:avLst/>
          </a:prstGeom>
        </p:spPr>
        <p:txBody>
          <a:bodyPr wrap="square" lIns="0" tIns="0" rIns="0" bIns="0">
            <a:spAutoFit/>
          </a:bodyPr>
          <a:lstStyle>
            <a:lvl1pPr>
              <a:defRPr sz="2500" b="1" i="0">
                <a:solidFill>
                  <a:schemeClr val="bg1"/>
                </a:solidFill>
                <a:latin typeface="Arial"/>
                <a:cs typeface="Arial"/>
              </a:defRPr>
            </a:lvl1pPr>
          </a:lstStyle>
          <a:p>
            <a:endParaRPr/>
          </a:p>
        </p:txBody>
      </p:sp>
      <p:sp>
        <p:nvSpPr>
          <p:cNvPr id="3" name="Holder 3"/>
          <p:cNvSpPr>
            <a:spLocks noGrp="1"/>
          </p:cNvSpPr>
          <p:nvPr>
            <p:ph type="subTitle" idx="4"/>
          </p:nvPr>
        </p:nvSpPr>
        <p:spPr>
          <a:xfrm>
            <a:off x="800100" y="4235196"/>
            <a:ext cx="373380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648675"/>
            <a:ext cx="3134360" cy="3606800"/>
          </a:xfrm>
          <a:custGeom>
            <a:avLst/>
            <a:gdLst/>
            <a:ahLst/>
            <a:cxnLst/>
            <a:rect l="l" t="t" r="r" b="b"/>
            <a:pathLst>
              <a:path w="3134360" h="3606800">
                <a:moveTo>
                  <a:pt x="1251673" y="3052699"/>
                </a:moveTo>
                <a:lnTo>
                  <a:pt x="1230312" y="3020974"/>
                </a:lnTo>
                <a:lnTo>
                  <a:pt x="1197787" y="2994901"/>
                </a:lnTo>
                <a:lnTo>
                  <a:pt x="1168044" y="2977235"/>
                </a:lnTo>
                <a:lnTo>
                  <a:pt x="1155026" y="2970733"/>
                </a:lnTo>
                <a:lnTo>
                  <a:pt x="1154455" y="3018129"/>
                </a:lnTo>
                <a:lnTo>
                  <a:pt x="1150404" y="3042462"/>
                </a:lnTo>
                <a:lnTo>
                  <a:pt x="1139418" y="3051416"/>
                </a:lnTo>
                <a:lnTo>
                  <a:pt x="1118031" y="3052699"/>
                </a:lnTo>
                <a:lnTo>
                  <a:pt x="1100531" y="3057410"/>
                </a:lnTo>
                <a:lnTo>
                  <a:pt x="1094854" y="3068307"/>
                </a:lnTo>
                <a:lnTo>
                  <a:pt x="1087805" y="3080601"/>
                </a:lnTo>
                <a:lnTo>
                  <a:pt x="1066152" y="3089452"/>
                </a:lnTo>
                <a:lnTo>
                  <a:pt x="1042327" y="3096336"/>
                </a:lnTo>
                <a:lnTo>
                  <a:pt x="1031709" y="3105416"/>
                </a:lnTo>
                <a:lnTo>
                  <a:pt x="1025283" y="3115932"/>
                </a:lnTo>
                <a:lnTo>
                  <a:pt x="1013993" y="3127159"/>
                </a:lnTo>
                <a:lnTo>
                  <a:pt x="1008761" y="3137141"/>
                </a:lnTo>
                <a:lnTo>
                  <a:pt x="1016812" y="3147301"/>
                </a:lnTo>
                <a:lnTo>
                  <a:pt x="1023454" y="3160357"/>
                </a:lnTo>
                <a:lnTo>
                  <a:pt x="1013993" y="3179026"/>
                </a:lnTo>
                <a:lnTo>
                  <a:pt x="984427" y="3208655"/>
                </a:lnTo>
                <a:lnTo>
                  <a:pt x="910247" y="3208655"/>
                </a:lnTo>
                <a:lnTo>
                  <a:pt x="910247" y="3268014"/>
                </a:lnTo>
                <a:lnTo>
                  <a:pt x="935964" y="3315411"/>
                </a:lnTo>
                <a:lnTo>
                  <a:pt x="949947" y="3342030"/>
                </a:lnTo>
                <a:lnTo>
                  <a:pt x="957046" y="3357638"/>
                </a:lnTo>
                <a:lnTo>
                  <a:pt x="962139" y="3371977"/>
                </a:lnTo>
                <a:lnTo>
                  <a:pt x="976299" y="3389465"/>
                </a:lnTo>
                <a:lnTo>
                  <a:pt x="1000188" y="3406254"/>
                </a:lnTo>
                <a:lnTo>
                  <a:pt x="1022692" y="3418865"/>
                </a:lnTo>
                <a:lnTo>
                  <a:pt x="1032662" y="3423843"/>
                </a:lnTo>
                <a:lnTo>
                  <a:pt x="1155026" y="3423843"/>
                </a:lnTo>
                <a:lnTo>
                  <a:pt x="1207300" y="3329825"/>
                </a:lnTo>
                <a:lnTo>
                  <a:pt x="1207300" y="3197174"/>
                </a:lnTo>
                <a:lnTo>
                  <a:pt x="1168781" y="3169081"/>
                </a:lnTo>
                <a:lnTo>
                  <a:pt x="1150493" y="3152419"/>
                </a:lnTo>
                <a:lnTo>
                  <a:pt x="1176451" y="3106039"/>
                </a:lnTo>
                <a:lnTo>
                  <a:pt x="1208976" y="3081502"/>
                </a:lnTo>
                <a:lnTo>
                  <a:pt x="1238681" y="3061170"/>
                </a:lnTo>
                <a:lnTo>
                  <a:pt x="1251673" y="3052699"/>
                </a:lnTo>
                <a:close/>
              </a:path>
              <a:path w="3134360" h="3606800">
                <a:moveTo>
                  <a:pt x="2213572" y="266700"/>
                </a:moveTo>
                <a:lnTo>
                  <a:pt x="2204097" y="254000"/>
                </a:lnTo>
                <a:lnTo>
                  <a:pt x="2212302" y="266700"/>
                </a:lnTo>
                <a:lnTo>
                  <a:pt x="2213572" y="266700"/>
                </a:lnTo>
                <a:close/>
              </a:path>
              <a:path w="3134360" h="3606800">
                <a:moveTo>
                  <a:pt x="3134322" y="419100"/>
                </a:moveTo>
                <a:lnTo>
                  <a:pt x="3118294" y="393700"/>
                </a:lnTo>
                <a:lnTo>
                  <a:pt x="3092081" y="368300"/>
                </a:lnTo>
                <a:lnTo>
                  <a:pt x="3081388" y="355600"/>
                </a:lnTo>
                <a:lnTo>
                  <a:pt x="3070682" y="342900"/>
                </a:lnTo>
                <a:lnTo>
                  <a:pt x="3014243" y="342900"/>
                </a:lnTo>
                <a:lnTo>
                  <a:pt x="2980042" y="355600"/>
                </a:lnTo>
                <a:lnTo>
                  <a:pt x="2952077" y="342900"/>
                </a:lnTo>
                <a:lnTo>
                  <a:pt x="2916339" y="330200"/>
                </a:lnTo>
                <a:lnTo>
                  <a:pt x="2866694" y="330200"/>
                </a:lnTo>
                <a:lnTo>
                  <a:pt x="2822625" y="342900"/>
                </a:lnTo>
                <a:lnTo>
                  <a:pt x="2803601" y="342900"/>
                </a:lnTo>
                <a:lnTo>
                  <a:pt x="2647772" y="330200"/>
                </a:lnTo>
                <a:lnTo>
                  <a:pt x="2499144" y="266700"/>
                </a:lnTo>
                <a:lnTo>
                  <a:pt x="2320988" y="228600"/>
                </a:lnTo>
                <a:lnTo>
                  <a:pt x="2256447" y="266700"/>
                </a:lnTo>
                <a:lnTo>
                  <a:pt x="2222550" y="279400"/>
                </a:lnTo>
                <a:lnTo>
                  <a:pt x="2208149" y="279400"/>
                </a:lnTo>
                <a:lnTo>
                  <a:pt x="2202103" y="266700"/>
                </a:lnTo>
                <a:lnTo>
                  <a:pt x="2204072" y="254000"/>
                </a:lnTo>
                <a:lnTo>
                  <a:pt x="2203805" y="254000"/>
                </a:lnTo>
                <a:lnTo>
                  <a:pt x="2194610" y="241300"/>
                </a:lnTo>
                <a:lnTo>
                  <a:pt x="2157069" y="215900"/>
                </a:lnTo>
                <a:lnTo>
                  <a:pt x="2116696" y="177800"/>
                </a:lnTo>
                <a:lnTo>
                  <a:pt x="2081885" y="152400"/>
                </a:lnTo>
                <a:lnTo>
                  <a:pt x="2061019" y="127000"/>
                </a:lnTo>
                <a:lnTo>
                  <a:pt x="2046706" y="101600"/>
                </a:lnTo>
                <a:lnTo>
                  <a:pt x="2029612" y="76200"/>
                </a:lnTo>
                <a:lnTo>
                  <a:pt x="2015274" y="38100"/>
                </a:lnTo>
                <a:lnTo>
                  <a:pt x="2009267" y="25400"/>
                </a:lnTo>
                <a:lnTo>
                  <a:pt x="1934743" y="25400"/>
                </a:lnTo>
                <a:lnTo>
                  <a:pt x="1902193" y="50800"/>
                </a:lnTo>
                <a:lnTo>
                  <a:pt x="1873973" y="76200"/>
                </a:lnTo>
                <a:lnTo>
                  <a:pt x="1854085" y="101600"/>
                </a:lnTo>
                <a:lnTo>
                  <a:pt x="1846567" y="101600"/>
                </a:lnTo>
                <a:lnTo>
                  <a:pt x="1846453" y="114300"/>
                </a:lnTo>
                <a:lnTo>
                  <a:pt x="1846338" y="127000"/>
                </a:lnTo>
                <a:lnTo>
                  <a:pt x="1846224" y="139700"/>
                </a:lnTo>
                <a:lnTo>
                  <a:pt x="1846110" y="152400"/>
                </a:lnTo>
                <a:lnTo>
                  <a:pt x="1845983" y="165100"/>
                </a:lnTo>
                <a:lnTo>
                  <a:pt x="1845868" y="177800"/>
                </a:lnTo>
                <a:lnTo>
                  <a:pt x="1845754" y="190500"/>
                </a:lnTo>
                <a:lnTo>
                  <a:pt x="1845640" y="203200"/>
                </a:lnTo>
                <a:lnTo>
                  <a:pt x="1827898" y="241300"/>
                </a:lnTo>
                <a:lnTo>
                  <a:pt x="1815020" y="254000"/>
                </a:lnTo>
                <a:lnTo>
                  <a:pt x="1800758" y="266700"/>
                </a:lnTo>
                <a:lnTo>
                  <a:pt x="1778850" y="254000"/>
                </a:lnTo>
                <a:lnTo>
                  <a:pt x="1756613" y="254000"/>
                </a:lnTo>
                <a:lnTo>
                  <a:pt x="1739925" y="266700"/>
                </a:lnTo>
                <a:lnTo>
                  <a:pt x="1607185" y="266700"/>
                </a:lnTo>
                <a:lnTo>
                  <a:pt x="1593100" y="254000"/>
                </a:lnTo>
                <a:lnTo>
                  <a:pt x="1577301" y="241300"/>
                </a:lnTo>
                <a:lnTo>
                  <a:pt x="1555165" y="228600"/>
                </a:lnTo>
                <a:lnTo>
                  <a:pt x="1531581" y="228600"/>
                </a:lnTo>
                <a:lnTo>
                  <a:pt x="1511363" y="215900"/>
                </a:lnTo>
                <a:lnTo>
                  <a:pt x="1493964" y="203200"/>
                </a:lnTo>
                <a:lnTo>
                  <a:pt x="1477213" y="177800"/>
                </a:lnTo>
                <a:lnTo>
                  <a:pt x="1464602" y="165100"/>
                </a:lnTo>
                <a:lnTo>
                  <a:pt x="1459623" y="152400"/>
                </a:lnTo>
                <a:lnTo>
                  <a:pt x="1441043" y="139700"/>
                </a:lnTo>
                <a:lnTo>
                  <a:pt x="1400175" y="152400"/>
                </a:lnTo>
                <a:lnTo>
                  <a:pt x="1359306" y="152400"/>
                </a:lnTo>
                <a:lnTo>
                  <a:pt x="1340726" y="165100"/>
                </a:lnTo>
                <a:lnTo>
                  <a:pt x="1247000" y="165100"/>
                </a:lnTo>
                <a:lnTo>
                  <a:pt x="1228991" y="152400"/>
                </a:lnTo>
                <a:lnTo>
                  <a:pt x="1214450" y="139700"/>
                </a:lnTo>
                <a:lnTo>
                  <a:pt x="1172756" y="139700"/>
                </a:lnTo>
                <a:lnTo>
                  <a:pt x="1148753" y="152400"/>
                </a:lnTo>
                <a:lnTo>
                  <a:pt x="1125524" y="139700"/>
                </a:lnTo>
                <a:lnTo>
                  <a:pt x="1111808" y="139700"/>
                </a:lnTo>
                <a:lnTo>
                  <a:pt x="1095781" y="114300"/>
                </a:lnTo>
                <a:lnTo>
                  <a:pt x="1076261" y="88900"/>
                </a:lnTo>
                <a:lnTo>
                  <a:pt x="1067866" y="63500"/>
                </a:lnTo>
                <a:lnTo>
                  <a:pt x="1062278" y="50800"/>
                </a:lnTo>
                <a:lnTo>
                  <a:pt x="1056754" y="38100"/>
                </a:lnTo>
                <a:lnTo>
                  <a:pt x="1051229" y="25400"/>
                </a:lnTo>
                <a:lnTo>
                  <a:pt x="1028928" y="25400"/>
                </a:lnTo>
                <a:lnTo>
                  <a:pt x="1000239" y="38100"/>
                </a:lnTo>
                <a:lnTo>
                  <a:pt x="972870" y="38100"/>
                </a:lnTo>
                <a:lnTo>
                  <a:pt x="954519" y="25400"/>
                </a:lnTo>
                <a:lnTo>
                  <a:pt x="934859" y="12700"/>
                </a:lnTo>
                <a:lnTo>
                  <a:pt x="864768" y="12700"/>
                </a:lnTo>
                <a:lnTo>
                  <a:pt x="828357" y="0"/>
                </a:lnTo>
                <a:lnTo>
                  <a:pt x="767232" y="0"/>
                </a:lnTo>
                <a:lnTo>
                  <a:pt x="740752" y="12700"/>
                </a:lnTo>
                <a:lnTo>
                  <a:pt x="716953" y="0"/>
                </a:lnTo>
                <a:lnTo>
                  <a:pt x="678916" y="12700"/>
                </a:lnTo>
                <a:lnTo>
                  <a:pt x="624166" y="12700"/>
                </a:lnTo>
                <a:lnTo>
                  <a:pt x="574967" y="25400"/>
                </a:lnTo>
                <a:lnTo>
                  <a:pt x="518833" y="25400"/>
                </a:lnTo>
                <a:lnTo>
                  <a:pt x="497967" y="12700"/>
                </a:lnTo>
                <a:lnTo>
                  <a:pt x="482676" y="25400"/>
                </a:lnTo>
                <a:lnTo>
                  <a:pt x="464591" y="25400"/>
                </a:lnTo>
                <a:lnTo>
                  <a:pt x="433438" y="50800"/>
                </a:lnTo>
                <a:lnTo>
                  <a:pt x="394030" y="76200"/>
                </a:lnTo>
                <a:lnTo>
                  <a:pt x="360210" y="88900"/>
                </a:lnTo>
                <a:lnTo>
                  <a:pt x="345859" y="101600"/>
                </a:lnTo>
                <a:lnTo>
                  <a:pt x="278892" y="139700"/>
                </a:lnTo>
                <a:lnTo>
                  <a:pt x="248793" y="165100"/>
                </a:lnTo>
                <a:lnTo>
                  <a:pt x="232575" y="177800"/>
                </a:lnTo>
                <a:lnTo>
                  <a:pt x="224675" y="190500"/>
                </a:lnTo>
                <a:lnTo>
                  <a:pt x="219532" y="203200"/>
                </a:lnTo>
                <a:lnTo>
                  <a:pt x="209372" y="228600"/>
                </a:lnTo>
                <a:lnTo>
                  <a:pt x="194386" y="254000"/>
                </a:lnTo>
                <a:lnTo>
                  <a:pt x="180822" y="279400"/>
                </a:lnTo>
                <a:lnTo>
                  <a:pt x="174917" y="279400"/>
                </a:lnTo>
                <a:lnTo>
                  <a:pt x="123113" y="330200"/>
                </a:lnTo>
                <a:lnTo>
                  <a:pt x="80518" y="355600"/>
                </a:lnTo>
                <a:lnTo>
                  <a:pt x="54800" y="368300"/>
                </a:lnTo>
                <a:lnTo>
                  <a:pt x="35572" y="381000"/>
                </a:lnTo>
                <a:lnTo>
                  <a:pt x="12471" y="406400"/>
                </a:lnTo>
                <a:lnTo>
                  <a:pt x="0" y="419100"/>
                </a:lnTo>
                <a:lnTo>
                  <a:pt x="0" y="2781300"/>
                </a:lnTo>
                <a:lnTo>
                  <a:pt x="10642" y="2743200"/>
                </a:lnTo>
                <a:lnTo>
                  <a:pt x="21666" y="2705100"/>
                </a:lnTo>
                <a:lnTo>
                  <a:pt x="26416" y="2667000"/>
                </a:lnTo>
                <a:lnTo>
                  <a:pt x="31064" y="2641600"/>
                </a:lnTo>
                <a:lnTo>
                  <a:pt x="41287" y="2616200"/>
                </a:lnTo>
                <a:lnTo>
                  <a:pt x="51498" y="2603500"/>
                </a:lnTo>
                <a:lnTo>
                  <a:pt x="56146" y="2590800"/>
                </a:lnTo>
                <a:lnTo>
                  <a:pt x="93256" y="2540000"/>
                </a:lnTo>
                <a:lnTo>
                  <a:pt x="136652" y="2489200"/>
                </a:lnTo>
                <a:lnTo>
                  <a:pt x="161175" y="2451100"/>
                </a:lnTo>
                <a:lnTo>
                  <a:pt x="175869" y="2438400"/>
                </a:lnTo>
                <a:lnTo>
                  <a:pt x="189788" y="2413000"/>
                </a:lnTo>
                <a:lnTo>
                  <a:pt x="222364" y="2387600"/>
                </a:lnTo>
                <a:lnTo>
                  <a:pt x="272402" y="2362200"/>
                </a:lnTo>
                <a:lnTo>
                  <a:pt x="318287" y="2336800"/>
                </a:lnTo>
                <a:lnTo>
                  <a:pt x="338378" y="2336800"/>
                </a:lnTo>
                <a:lnTo>
                  <a:pt x="397725" y="2374900"/>
                </a:lnTo>
                <a:lnTo>
                  <a:pt x="472020" y="2501900"/>
                </a:lnTo>
                <a:lnTo>
                  <a:pt x="501751" y="2565400"/>
                </a:lnTo>
                <a:lnTo>
                  <a:pt x="561174" y="2590800"/>
                </a:lnTo>
                <a:lnTo>
                  <a:pt x="561174" y="2781300"/>
                </a:lnTo>
                <a:lnTo>
                  <a:pt x="598182" y="2857500"/>
                </a:lnTo>
                <a:lnTo>
                  <a:pt x="598182" y="2908300"/>
                </a:lnTo>
                <a:lnTo>
                  <a:pt x="628142" y="3009900"/>
                </a:lnTo>
                <a:lnTo>
                  <a:pt x="657593" y="3124200"/>
                </a:lnTo>
                <a:lnTo>
                  <a:pt x="702754" y="3211169"/>
                </a:lnTo>
                <a:lnTo>
                  <a:pt x="659333" y="3180613"/>
                </a:lnTo>
                <a:lnTo>
                  <a:pt x="622147" y="3147149"/>
                </a:lnTo>
                <a:lnTo>
                  <a:pt x="598754" y="3121990"/>
                </a:lnTo>
                <a:lnTo>
                  <a:pt x="590626" y="3112058"/>
                </a:lnTo>
                <a:lnTo>
                  <a:pt x="594067" y="3077743"/>
                </a:lnTo>
                <a:lnTo>
                  <a:pt x="589813" y="3060115"/>
                </a:lnTo>
                <a:lnTo>
                  <a:pt x="573011" y="3053626"/>
                </a:lnTo>
                <a:lnTo>
                  <a:pt x="538822" y="3052699"/>
                </a:lnTo>
                <a:lnTo>
                  <a:pt x="479463" y="3052699"/>
                </a:lnTo>
                <a:lnTo>
                  <a:pt x="497014" y="3087827"/>
                </a:lnTo>
                <a:lnTo>
                  <a:pt x="521131" y="3133153"/>
                </a:lnTo>
                <a:lnTo>
                  <a:pt x="564362" y="3203765"/>
                </a:lnTo>
                <a:lnTo>
                  <a:pt x="618185" y="3277755"/>
                </a:lnTo>
                <a:lnTo>
                  <a:pt x="635304" y="3305251"/>
                </a:lnTo>
                <a:lnTo>
                  <a:pt x="651002" y="3331222"/>
                </a:lnTo>
                <a:lnTo>
                  <a:pt x="671550" y="3362718"/>
                </a:lnTo>
                <a:lnTo>
                  <a:pt x="690714" y="3396996"/>
                </a:lnTo>
                <a:lnTo>
                  <a:pt x="702271" y="3431336"/>
                </a:lnTo>
                <a:lnTo>
                  <a:pt x="713917" y="3469894"/>
                </a:lnTo>
                <a:lnTo>
                  <a:pt x="734644" y="3512007"/>
                </a:lnTo>
                <a:lnTo>
                  <a:pt x="759612" y="3547186"/>
                </a:lnTo>
                <a:lnTo>
                  <a:pt x="783932" y="3564940"/>
                </a:lnTo>
                <a:lnTo>
                  <a:pt x="811555" y="3573919"/>
                </a:lnTo>
                <a:lnTo>
                  <a:pt x="843318" y="3586365"/>
                </a:lnTo>
                <a:lnTo>
                  <a:pt x="880414" y="3602177"/>
                </a:lnTo>
                <a:lnTo>
                  <a:pt x="898017" y="3597884"/>
                </a:lnTo>
                <a:lnTo>
                  <a:pt x="909294" y="3596462"/>
                </a:lnTo>
                <a:lnTo>
                  <a:pt x="919149" y="3597884"/>
                </a:lnTo>
                <a:lnTo>
                  <a:pt x="932459" y="3602177"/>
                </a:lnTo>
                <a:lnTo>
                  <a:pt x="970762" y="3605771"/>
                </a:lnTo>
                <a:lnTo>
                  <a:pt x="1033513" y="3606584"/>
                </a:lnTo>
                <a:lnTo>
                  <a:pt x="1092136" y="3606050"/>
                </a:lnTo>
                <a:lnTo>
                  <a:pt x="1118031" y="3605555"/>
                </a:lnTo>
                <a:lnTo>
                  <a:pt x="976045" y="3555238"/>
                </a:lnTo>
                <a:lnTo>
                  <a:pt x="917524" y="3535324"/>
                </a:lnTo>
                <a:lnTo>
                  <a:pt x="880110" y="3526371"/>
                </a:lnTo>
                <a:lnTo>
                  <a:pt x="841349" y="3519525"/>
                </a:lnTo>
                <a:lnTo>
                  <a:pt x="810971" y="3511283"/>
                </a:lnTo>
                <a:lnTo>
                  <a:pt x="798690" y="3498189"/>
                </a:lnTo>
                <a:lnTo>
                  <a:pt x="801814" y="3483356"/>
                </a:lnTo>
                <a:lnTo>
                  <a:pt x="807021" y="3469322"/>
                </a:lnTo>
                <a:lnTo>
                  <a:pt x="808062" y="3451123"/>
                </a:lnTo>
                <a:lnTo>
                  <a:pt x="798690" y="3423843"/>
                </a:lnTo>
                <a:lnTo>
                  <a:pt x="776338" y="3379355"/>
                </a:lnTo>
                <a:lnTo>
                  <a:pt x="767448" y="3369513"/>
                </a:lnTo>
                <a:lnTo>
                  <a:pt x="760628" y="3357727"/>
                </a:lnTo>
                <a:lnTo>
                  <a:pt x="752411" y="3336315"/>
                </a:lnTo>
                <a:lnTo>
                  <a:pt x="739330" y="3297644"/>
                </a:lnTo>
                <a:lnTo>
                  <a:pt x="725119" y="3256496"/>
                </a:lnTo>
                <a:lnTo>
                  <a:pt x="718667" y="3239351"/>
                </a:lnTo>
                <a:lnTo>
                  <a:pt x="769061" y="3263900"/>
                </a:lnTo>
                <a:lnTo>
                  <a:pt x="769061" y="3200400"/>
                </a:lnTo>
                <a:lnTo>
                  <a:pt x="751522" y="3136900"/>
                </a:lnTo>
                <a:lnTo>
                  <a:pt x="740244" y="3098800"/>
                </a:lnTo>
                <a:lnTo>
                  <a:pt x="716953" y="3060700"/>
                </a:lnTo>
                <a:lnTo>
                  <a:pt x="702703" y="3048000"/>
                </a:lnTo>
                <a:lnTo>
                  <a:pt x="691921" y="3022600"/>
                </a:lnTo>
                <a:lnTo>
                  <a:pt x="682523" y="2997200"/>
                </a:lnTo>
                <a:lnTo>
                  <a:pt x="672414" y="2971800"/>
                </a:lnTo>
                <a:lnTo>
                  <a:pt x="664921" y="2933700"/>
                </a:lnTo>
                <a:lnTo>
                  <a:pt x="662305" y="2908300"/>
                </a:lnTo>
                <a:lnTo>
                  <a:pt x="661035" y="2882900"/>
                </a:lnTo>
                <a:lnTo>
                  <a:pt x="657593" y="2857500"/>
                </a:lnTo>
                <a:lnTo>
                  <a:pt x="650671" y="2832100"/>
                </a:lnTo>
                <a:lnTo>
                  <a:pt x="644029" y="2806700"/>
                </a:lnTo>
                <a:lnTo>
                  <a:pt x="642340" y="2781300"/>
                </a:lnTo>
                <a:lnTo>
                  <a:pt x="650227" y="2768600"/>
                </a:lnTo>
                <a:lnTo>
                  <a:pt x="684428" y="2768600"/>
                </a:lnTo>
                <a:lnTo>
                  <a:pt x="723544" y="2781300"/>
                </a:lnTo>
                <a:lnTo>
                  <a:pt x="755700" y="2806700"/>
                </a:lnTo>
                <a:lnTo>
                  <a:pt x="769061" y="2819400"/>
                </a:lnTo>
                <a:lnTo>
                  <a:pt x="828357" y="2908300"/>
                </a:lnTo>
                <a:lnTo>
                  <a:pt x="866838" y="2870200"/>
                </a:lnTo>
                <a:lnTo>
                  <a:pt x="908126" y="2832100"/>
                </a:lnTo>
                <a:lnTo>
                  <a:pt x="941070" y="2806700"/>
                </a:lnTo>
                <a:lnTo>
                  <a:pt x="954519" y="2794000"/>
                </a:lnTo>
                <a:lnTo>
                  <a:pt x="954519" y="2768600"/>
                </a:lnTo>
                <a:lnTo>
                  <a:pt x="954519" y="2667000"/>
                </a:lnTo>
                <a:lnTo>
                  <a:pt x="915568" y="2616200"/>
                </a:lnTo>
                <a:lnTo>
                  <a:pt x="893330" y="2590800"/>
                </a:lnTo>
                <a:lnTo>
                  <a:pt x="879487" y="2565400"/>
                </a:lnTo>
                <a:lnTo>
                  <a:pt x="865720" y="2552700"/>
                </a:lnTo>
                <a:lnTo>
                  <a:pt x="848144" y="2514600"/>
                </a:lnTo>
                <a:lnTo>
                  <a:pt x="818667" y="2425700"/>
                </a:lnTo>
                <a:lnTo>
                  <a:pt x="813676" y="2413000"/>
                </a:lnTo>
                <a:lnTo>
                  <a:pt x="817981" y="2387600"/>
                </a:lnTo>
                <a:lnTo>
                  <a:pt x="820953" y="2362200"/>
                </a:lnTo>
                <a:lnTo>
                  <a:pt x="823950" y="2349500"/>
                </a:lnTo>
                <a:lnTo>
                  <a:pt x="828357" y="2336800"/>
                </a:lnTo>
                <a:lnTo>
                  <a:pt x="851192" y="2311400"/>
                </a:lnTo>
                <a:lnTo>
                  <a:pt x="954519" y="2311400"/>
                </a:lnTo>
                <a:lnTo>
                  <a:pt x="991641" y="2349500"/>
                </a:lnTo>
                <a:lnTo>
                  <a:pt x="1047826" y="2362200"/>
                </a:lnTo>
                <a:lnTo>
                  <a:pt x="1078953" y="2349500"/>
                </a:lnTo>
                <a:lnTo>
                  <a:pt x="1096175" y="2349500"/>
                </a:lnTo>
                <a:lnTo>
                  <a:pt x="1110653" y="2324100"/>
                </a:lnTo>
                <a:lnTo>
                  <a:pt x="1121156" y="2311400"/>
                </a:lnTo>
                <a:lnTo>
                  <a:pt x="1131658" y="2298700"/>
                </a:lnTo>
                <a:lnTo>
                  <a:pt x="1156957" y="2286000"/>
                </a:lnTo>
                <a:lnTo>
                  <a:pt x="1179512" y="2273300"/>
                </a:lnTo>
                <a:lnTo>
                  <a:pt x="1192314" y="2260600"/>
                </a:lnTo>
                <a:lnTo>
                  <a:pt x="1203553" y="2235200"/>
                </a:lnTo>
                <a:lnTo>
                  <a:pt x="1221066" y="2209800"/>
                </a:lnTo>
                <a:lnTo>
                  <a:pt x="1237208" y="2197100"/>
                </a:lnTo>
                <a:lnTo>
                  <a:pt x="1244295" y="2184400"/>
                </a:lnTo>
                <a:lnTo>
                  <a:pt x="1303655" y="2133600"/>
                </a:lnTo>
                <a:lnTo>
                  <a:pt x="1286865" y="2006600"/>
                </a:lnTo>
                <a:lnTo>
                  <a:pt x="1281277" y="1943100"/>
                </a:lnTo>
                <a:lnTo>
                  <a:pt x="1286865" y="1917700"/>
                </a:lnTo>
                <a:lnTo>
                  <a:pt x="1303655" y="1892300"/>
                </a:lnTo>
                <a:lnTo>
                  <a:pt x="1315123" y="1879600"/>
                </a:lnTo>
                <a:lnTo>
                  <a:pt x="1311986" y="1866900"/>
                </a:lnTo>
                <a:lnTo>
                  <a:pt x="1304671" y="1841500"/>
                </a:lnTo>
                <a:lnTo>
                  <a:pt x="1303655" y="1803400"/>
                </a:lnTo>
                <a:lnTo>
                  <a:pt x="1318399" y="1752600"/>
                </a:lnTo>
                <a:lnTo>
                  <a:pt x="1343558" y="1701800"/>
                </a:lnTo>
                <a:lnTo>
                  <a:pt x="1367332" y="1663700"/>
                </a:lnTo>
                <a:lnTo>
                  <a:pt x="1377886" y="1651000"/>
                </a:lnTo>
                <a:lnTo>
                  <a:pt x="1360347" y="1638300"/>
                </a:lnTo>
                <a:lnTo>
                  <a:pt x="1349108" y="1638300"/>
                </a:lnTo>
                <a:lnTo>
                  <a:pt x="1339291" y="1625600"/>
                </a:lnTo>
                <a:lnTo>
                  <a:pt x="1319644" y="1625600"/>
                </a:lnTo>
                <a:lnTo>
                  <a:pt x="1303655" y="1612900"/>
                </a:lnTo>
                <a:lnTo>
                  <a:pt x="1266431" y="1612900"/>
                </a:lnTo>
                <a:lnTo>
                  <a:pt x="1377886" y="1574800"/>
                </a:lnTo>
                <a:lnTo>
                  <a:pt x="1429931" y="1574800"/>
                </a:lnTo>
                <a:lnTo>
                  <a:pt x="1493989" y="1600200"/>
                </a:lnTo>
                <a:lnTo>
                  <a:pt x="1524622" y="1625600"/>
                </a:lnTo>
                <a:lnTo>
                  <a:pt x="1530172" y="1625600"/>
                </a:lnTo>
                <a:lnTo>
                  <a:pt x="1518983" y="1638300"/>
                </a:lnTo>
                <a:lnTo>
                  <a:pt x="1510030" y="1651000"/>
                </a:lnTo>
                <a:lnTo>
                  <a:pt x="1512125" y="1676400"/>
                </a:lnTo>
                <a:lnTo>
                  <a:pt x="1518412" y="1714500"/>
                </a:lnTo>
                <a:lnTo>
                  <a:pt x="1522031" y="1727200"/>
                </a:lnTo>
                <a:lnTo>
                  <a:pt x="1522031" y="1778000"/>
                </a:lnTo>
                <a:lnTo>
                  <a:pt x="1567586" y="1778000"/>
                </a:lnTo>
                <a:lnTo>
                  <a:pt x="1591729" y="1765300"/>
                </a:lnTo>
                <a:lnTo>
                  <a:pt x="1602524" y="1765300"/>
                </a:lnTo>
                <a:lnTo>
                  <a:pt x="1608023" y="1752600"/>
                </a:lnTo>
                <a:lnTo>
                  <a:pt x="1604200" y="1714500"/>
                </a:lnTo>
                <a:lnTo>
                  <a:pt x="1588604" y="1663700"/>
                </a:lnTo>
                <a:lnTo>
                  <a:pt x="1571625" y="1612900"/>
                </a:lnTo>
                <a:lnTo>
                  <a:pt x="1563649" y="1600200"/>
                </a:lnTo>
                <a:lnTo>
                  <a:pt x="1606892" y="1587500"/>
                </a:lnTo>
                <a:lnTo>
                  <a:pt x="1626019" y="1574800"/>
                </a:lnTo>
                <a:lnTo>
                  <a:pt x="1625257" y="1562100"/>
                </a:lnTo>
                <a:lnTo>
                  <a:pt x="1608848" y="1536700"/>
                </a:lnTo>
                <a:lnTo>
                  <a:pt x="1602816" y="1511300"/>
                </a:lnTo>
                <a:lnTo>
                  <a:pt x="1619237" y="1473200"/>
                </a:lnTo>
                <a:lnTo>
                  <a:pt x="1652460" y="1435100"/>
                </a:lnTo>
                <a:lnTo>
                  <a:pt x="1725295" y="1422400"/>
                </a:lnTo>
                <a:lnTo>
                  <a:pt x="1761210" y="1422400"/>
                </a:lnTo>
                <a:lnTo>
                  <a:pt x="1770646" y="1409700"/>
                </a:lnTo>
                <a:lnTo>
                  <a:pt x="1764093" y="1397000"/>
                </a:lnTo>
                <a:lnTo>
                  <a:pt x="1757934" y="1371600"/>
                </a:lnTo>
                <a:lnTo>
                  <a:pt x="1759026" y="1333500"/>
                </a:lnTo>
                <a:lnTo>
                  <a:pt x="1762912" y="1308100"/>
                </a:lnTo>
                <a:lnTo>
                  <a:pt x="1765198" y="1295400"/>
                </a:lnTo>
                <a:lnTo>
                  <a:pt x="1812239" y="1295400"/>
                </a:lnTo>
                <a:lnTo>
                  <a:pt x="1836394" y="1282700"/>
                </a:lnTo>
                <a:lnTo>
                  <a:pt x="1846567" y="1282700"/>
                </a:lnTo>
                <a:lnTo>
                  <a:pt x="1864779" y="1270000"/>
                </a:lnTo>
                <a:lnTo>
                  <a:pt x="1903704" y="1257300"/>
                </a:lnTo>
                <a:lnTo>
                  <a:pt x="1939836" y="1244600"/>
                </a:lnTo>
                <a:lnTo>
                  <a:pt x="1949615" y="1244600"/>
                </a:lnTo>
                <a:lnTo>
                  <a:pt x="1955838" y="1219200"/>
                </a:lnTo>
                <a:lnTo>
                  <a:pt x="2010054" y="1117600"/>
                </a:lnTo>
                <a:lnTo>
                  <a:pt x="2016290" y="1104900"/>
                </a:lnTo>
                <a:lnTo>
                  <a:pt x="2029523" y="1117600"/>
                </a:lnTo>
                <a:lnTo>
                  <a:pt x="2045754" y="1143000"/>
                </a:lnTo>
                <a:lnTo>
                  <a:pt x="2053640" y="1155700"/>
                </a:lnTo>
                <a:lnTo>
                  <a:pt x="2049487" y="1219200"/>
                </a:lnTo>
                <a:lnTo>
                  <a:pt x="2048103" y="1244600"/>
                </a:lnTo>
                <a:lnTo>
                  <a:pt x="2049487" y="1244600"/>
                </a:lnTo>
                <a:lnTo>
                  <a:pt x="2053640" y="1219200"/>
                </a:lnTo>
                <a:lnTo>
                  <a:pt x="2065896" y="1206500"/>
                </a:lnTo>
                <a:lnTo>
                  <a:pt x="2085136" y="1181100"/>
                </a:lnTo>
                <a:lnTo>
                  <a:pt x="2101634" y="1143000"/>
                </a:lnTo>
                <a:lnTo>
                  <a:pt x="2105647" y="1104900"/>
                </a:lnTo>
                <a:lnTo>
                  <a:pt x="2105685" y="1092200"/>
                </a:lnTo>
                <a:lnTo>
                  <a:pt x="2097811" y="965200"/>
                </a:lnTo>
                <a:lnTo>
                  <a:pt x="2092147" y="914400"/>
                </a:lnTo>
                <a:lnTo>
                  <a:pt x="2082927" y="876300"/>
                </a:lnTo>
                <a:lnTo>
                  <a:pt x="2075662" y="863600"/>
                </a:lnTo>
                <a:lnTo>
                  <a:pt x="2068385" y="850900"/>
                </a:lnTo>
                <a:lnTo>
                  <a:pt x="2037524" y="850900"/>
                </a:lnTo>
                <a:lnTo>
                  <a:pt x="1999729" y="863600"/>
                </a:lnTo>
                <a:lnTo>
                  <a:pt x="1970316" y="863600"/>
                </a:lnTo>
                <a:lnTo>
                  <a:pt x="1964588" y="850900"/>
                </a:lnTo>
                <a:lnTo>
                  <a:pt x="1963635" y="838200"/>
                </a:lnTo>
                <a:lnTo>
                  <a:pt x="1953615" y="825500"/>
                </a:lnTo>
                <a:lnTo>
                  <a:pt x="1942719" y="812800"/>
                </a:lnTo>
                <a:lnTo>
                  <a:pt x="1939086" y="787400"/>
                </a:lnTo>
                <a:lnTo>
                  <a:pt x="1950923" y="774700"/>
                </a:lnTo>
                <a:lnTo>
                  <a:pt x="1986381" y="762000"/>
                </a:lnTo>
                <a:lnTo>
                  <a:pt x="2053640" y="762000"/>
                </a:lnTo>
                <a:lnTo>
                  <a:pt x="2125294" y="749300"/>
                </a:lnTo>
                <a:lnTo>
                  <a:pt x="2189518" y="749300"/>
                </a:lnTo>
                <a:lnTo>
                  <a:pt x="2245906" y="762000"/>
                </a:lnTo>
                <a:lnTo>
                  <a:pt x="2333409" y="762000"/>
                </a:lnTo>
                <a:lnTo>
                  <a:pt x="2363660" y="774700"/>
                </a:lnTo>
                <a:lnTo>
                  <a:pt x="2384336" y="762000"/>
                </a:lnTo>
                <a:lnTo>
                  <a:pt x="2394991" y="762000"/>
                </a:lnTo>
                <a:lnTo>
                  <a:pt x="2406002" y="749300"/>
                </a:lnTo>
                <a:lnTo>
                  <a:pt x="2417013" y="736600"/>
                </a:lnTo>
                <a:lnTo>
                  <a:pt x="2453602" y="723900"/>
                </a:lnTo>
                <a:lnTo>
                  <a:pt x="2494330" y="711200"/>
                </a:lnTo>
                <a:lnTo>
                  <a:pt x="2528811" y="711200"/>
                </a:lnTo>
                <a:lnTo>
                  <a:pt x="2574683" y="698500"/>
                </a:lnTo>
                <a:lnTo>
                  <a:pt x="2697010" y="698500"/>
                </a:lnTo>
                <a:lnTo>
                  <a:pt x="2721953" y="711200"/>
                </a:lnTo>
                <a:lnTo>
                  <a:pt x="2825978" y="698500"/>
                </a:lnTo>
                <a:lnTo>
                  <a:pt x="2937497" y="723900"/>
                </a:lnTo>
                <a:lnTo>
                  <a:pt x="3015869" y="723900"/>
                </a:lnTo>
                <a:lnTo>
                  <a:pt x="3018879" y="698500"/>
                </a:lnTo>
                <a:lnTo>
                  <a:pt x="3029331" y="673100"/>
                </a:lnTo>
                <a:lnTo>
                  <a:pt x="3052343" y="647700"/>
                </a:lnTo>
                <a:lnTo>
                  <a:pt x="3075343" y="635000"/>
                </a:lnTo>
                <a:lnTo>
                  <a:pt x="3085795" y="635000"/>
                </a:lnTo>
                <a:lnTo>
                  <a:pt x="3085795" y="558800"/>
                </a:lnTo>
                <a:lnTo>
                  <a:pt x="3134322" y="520700"/>
                </a:lnTo>
                <a:lnTo>
                  <a:pt x="3134322" y="419100"/>
                </a:lnTo>
                <a:close/>
              </a:path>
            </a:pathLst>
          </a:custGeom>
          <a:solidFill>
            <a:srgbClr val="4E5973">
              <a:alpha val="8998"/>
            </a:srgbClr>
          </a:solidFill>
        </p:spPr>
        <p:txBody>
          <a:bodyPr wrap="square" lIns="0" tIns="0" rIns="0" bIns="0" rtlCol="0"/>
          <a:lstStyle/>
          <a:p>
            <a:endParaRPr/>
          </a:p>
        </p:txBody>
      </p:sp>
      <p:sp>
        <p:nvSpPr>
          <p:cNvPr id="17" name="bg object 17"/>
          <p:cNvSpPr/>
          <p:nvPr/>
        </p:nvSpPr>
        <p:spPr>
          <a:xfrm>
            <a:off x="1118035" y="5421429"/>
            <a:ext cx="1304925" cy="1203325"/>
          </a:xfrm>
          <a:custGeom>
            <a:avLst/>
            <a:gdLst/>
            <a:ahLst/>
            <a:cxnLst/>
            <a:rect l="l" t="t" r="r" b="b"/>
            <a:pathLst>
              <a:path w="1304925" h="1203325">
                <a:moveTo>
                  <a:pt x="920623" y="0"/>
                </a:moveTo>
                <a:lnTo>
                  <a:pt x="894405" y="60575"/>
                </a:lnTo>
                <a:lnTo>
                  <a:pt x="877952" y="94694"/>
                </a:lnTo>
                <a:lnTo>
                  <a:pt x="864321" y="114892"/>
                </a:lnTo>
                <a:lnTo>
                  <a:pt x="846569" y="133705"/>
                </a:lnTo>
                <a:lnTo>
                  <a:pt x="841257" y="160421"/>
                </a:lnTo>
                <a:lnTo>
                  <a:pt x="854798" y="190519"/>
                </a:lnTo>
                <a:lnTo>
                  <a:pt x="864225" y="216358"/>
                </a:lnTo>
                <a:lnTo>
                  <a:pt x="846569" y="230301"/>
                </a:lnTo>
                <a:lnTo>
                  <a:pt x="825675" y="238810"/>
                </a:lnTo>
                <a:lnTo>
                  <a:pt x="825676" y="247929"/>
                </a:lnTo>
                <a:lnTo>
                  <a:pt x="823064" y="250132"/>
                </a:lnTo>
                <a:lnTo>
                  <a:pt x="794334" y="237896"/>
                </a:lnTo>
                <a:lnTo>
                  <a:pt x="759348" y="223340"/>
                </a:lnTo>
                <a:lnTo>
                  <a:pt x="744896" y="216660"/>
                </a:lnTo>
                <a:lnTo>
                  <a:pt x="738716" y="205672"/>
                </a:lnTo>
                <a:lnTo>
                  <a:pt x="728548" y="178193"/>
                </a:lnTo>
                <a:lnTo>
                  <a:pt x="715630" y="132485"/>
                </a:lnTo>
                <a:lnTo>
                  <a:pt x="717065" y="102084"/>
                </a:lnTo>
                <a:lnTo>
                  <a:pt x="724242" y="80086"/>
                </a:lnTo>
                <a:lnTo>
                  <a:pt x="728548" y="59588"/>
                </a:lnTo>
                <a:lnTo>
                  <a:pt x="718440" y="45405"/>
                </a:lnTo>
                <a:lnTo>
                  <a:pt x="692861" y="41749"/>
                </a:lnTo>
                <a:lnTo>
                  <a:pt x="658928" y="39519"/>
                </a:lnTo>
                <a:lnTo>
                  <a:pt x="623760" y="29616"/>
                </a:lnTo>
                <a:lnTo>
                  <a:pt x="590958" y="15655"/>
                </a:lnTo>
                <a:lnTo>
                  <a:pt x="562344" y="6511"/>
                </a:lnTo>
                <a:lnTo>
                  <a:pt x="542105" y="1516"/>
                </a:lnTo>
                <a:lnTo>
                  <a:pt x="534428" y="0"/>
                </a:lnTo>
                <a:lnTo>
                  <a:pt x="534428" y="51981"/>
                </a:lnTo>
                <a:lnTo>
                  <a:pt x="490453" y="78992"/>
                </a:lnTo>
                <a:lnTo>
                  <a:pt x="465910" y="102333"/>
                </a:lnTo>
                <a:lnTo>
                  <a:pt x="455252" y="118735"/>
                </a:lnTo>
                <a:lnTo>
                  <a:pt x="452932" y="124929"/>
                </a:lnTo>
                <a:lnTo>
                  <a:pt x="400951" y="88988"/>
                </a:lnTo>
                <a:lnTo>
                  <a:pt x="296913" y="156311"/>
                </a:lnTo>
                <a:lnTo>
                  <a:pt x="275140" y="222324"/>
                </a:lnTo>
                <a:lnTo>
                  <a:pt x="261699" y="254169"/>
                </a:lnTo>
                <a:lnTo>
                  <a:pt x="251025" y="260705"/>
                </a:lnTo>
                <a:lnTo>
                  <a:pt x="237553" y="250786"/>
                </a:lnTo>
                <a:lnTo>
                  <a:pt x="222369" y="248201"/>
                </a:lnTo>
                <a:lnTo>
                  <a:pt x="210632" y="262485"/>
                </a:lnTo>
                <a:lnTo>
                  <a:pt x="203063" y="280610"/>
                </a:lnTo>
                <a:lnTo>
                  <a:pt x="200380" y="289547"/>
                </a:lnTo>
                <a:lnTo>
                  <a:pt x="200380" y="364134"/>
                </a:lnTo>
                <a:lnTo>
                  <a:pt x="225512" y="394185"/>
                </a:lnTo>
                <a:lnTo>
                  <a:pt x="233889" y="409617"/>
                </a:lnTo>
                <a:lnTo>
                  <a:pt x="225512" y="415303"/>
                </a:lnTo>
                <a:lnTo>
                  <a:pt x="200380" y="416115"/>
                </a:lnTo>
                <a:lnTo>
                  <a:pt x="159172" y="421643"/>
                </a:lnTo>
                <a:lnTo>
                  <a:pt x="110329" y="432692"/>
                </a:lnTo>
                <a:lnTo>
                  <a:pt x="65665" y="440954"/>
                </a:lnTo>
                <a:lnTo>
                  <a:pt x="36995" y="438124"/>
                </a:lnTo>
                <a:lnTo>
                  <a:pt x="21779" y="432428"/>
                </a:lnTo>
                <a:lnTo>
                  <a:pt x="10110" y="434409"/>
                </a:lnTo>
                <a:lnTo>
                  <a:pt x="2635" y="439181"/>
                </a:lnTo>
                <a:lnTo>
                  <a:pt x="0" y="441858"/>
                </a:lnTo>
                <a:lnTo>
                  <a:pt x="0" y="505205"/>
                </a:lnTo>
                <a:lnTo>
                  <a:pt x="36995" y="564578"/>
                </a:lnTo>
                <a:lnTo>
                  <a:pt x="36995" y="608710"/>
                </a:lnTo>
                <a:lnTo>
                  <a:pt x="0" y="645947"/>
                </a:lnTo>
                <a:lnTo>
                  <a:pt x="0" y="883386"/>
                </a:lnTo>
                <a:lnTo>
                  <a:pt x="36995" y="957973"/>
                </a:lnTo>
                <a:lnTo>
                  <a:pt x="36995" y="1024699"/>
                </a:lnTo>
                <a:lnTo>
                  <a:pt x="122810" y="1028721"/>
                </a:lnTo>
                <a:lnTo>
                  <a:pt x="166119" y="1030062"/>
                </a:lnTo>
                <a:lnTo>
                  <a:pt x="180152" y="1028721"/>
                </a:lnTo>
                <a:lnTo>
                  <a:pt x="178142" y="1024699"/>
                </a:lnTo>
                <a:lnTo>
                  <a:pt x="183125" y="1016910"/>
                </a:lnTo>
                <a:lnTo>
                  <a:pt x="201342" y="1007081"/>
                </a:lnTo>
                <a:lnTo>
                  <a:pt x="220955" y="998656"/>
                </a:lnTo>
                <a:lnTo>
                  <a:pt x="230124" y="995083"/>
                </a:lnTo>
                <a:lnTo>
                  <a:pt x="251680" y="968949"/>
                </a:lnTo>
                <a:lnTo>
                  <a:pt x="262750" y="953274"/>
                </a:lnTo>
                <a:lnTo>
                  <a:pt x="266828" y="941790"/>
                </a:lnTo>
                <a:lnTo>
                  <a:pt x="267411" y="928230"/>
                </a:lnTo>
                <a:lnTo>
                  <a:pt x="279001" y="908415"/>
                </a:lnTo>
                <a:lnTo>
                  <a:pt x="304501" y="886517"/>
                </a:lnTo>
                <a:lnTo>
                  <a:pt x="330001" y="868790"/>
                </a:lnTo>
                <a:lnTo>
                  <a:pt x="341591" y="861491"/>
                </a:lnTo>
                <a:lnTo>
                  <a:pt x="431927" y="831634"/>
                </a:lnTo>
                <a:lnTo>
                  <a:pt x="486920" y="845897"/>
                </a:lnTo>
                <a:lnTo>
                  <a:pt x="536682" y="863001"/>
                </a:lnTo>
                <a:lnTo>
                  <a:pt x="572748" y="877359"/>
                </a:lnTo>
                <a:lnTo>
                  <a:pt x="586651" y="883386"/>
                </a:lnTo>
                <a:lnTo>
                  <a:pt x="608774" y="943101"/>
                </a:lnTo>
                <a:lnTo>
                  <a:pt x="650043" y="951099"/>
                </a:lnTo>
                <a:lnTo>
                  <a:pt x="704481" y="939469"/>
                </a:lnTo>
                <a:lnTo>
                  <a:pt x="751928" y="922220"/>
                </a:lnTo>
                <a:lnTo>
                  <a:pt x="772223" y="913358"/>
                </a:lnTo>
                <a:lnTo>
                  <a:pt x="802454" y="969025"/>
                </a:lnTo>
                <a:lnTo>
                  <a:pt x="818715" y="999509"/>
                </a:lnTo>
                <a:lnTo>
                  <a:pt x="826569" y="1015542"/>
                </a:lnTo>
                <a:lnTo>
                  <a:pt x="831583" y="1027861"/>
                </a:lnTo>
                <a:lnTo>
                  <a:pt x="846563" y="1052200"/>
                </a:lnTo>
                <a:lnTo>
                  <a:pt x="901556" y="1128220"/>
                </a:lnTo>
                <a:lnTo>
                  <a:pt x="920623" y="1158417"/>
                </a:lnTo>
                <a:lnTo>
                  <a:pt x="951320" y="1177845"/>
                </a:lnTo>
                <a:lnTo>
                  <a:pt x="1004231" y="1191710"/>
                </a:lnTo>
                <a:lnTo>
                  <a:pt x="1054330" y="1200023"/>
                </a:lnTo>
                <a:lnTo>
                  <a:pt x="1076591" y="1202791"/>
                </a:lnTo>
                <a:lnTo>
                  <a:pt x="1187932" y="1128788"/>
                </a:lnTo>
                <a:lnTo>
                  <a:pt x="1222149" y="1106335"/>
                </a:lnTo>
                <a:lnTo>
                  <a:pt x="1238213" y="1088753"/>
                </a:lnTo>
                <a:lnTo>
                  <a:pt x="1240315" y="1066954"/>
                </a:lnTo>
                <a:lnTo>
                  <a:pt x="1232649" y="1031849"/>
                </a:lnTo>
                <a:lnTo>
                  <a:pt x="1223884" y="995801"/>
                </a:lnTo>
                <a:lnTo>
                  <a:pt x="1220711" y="969927"/>
                </a:lnTo>
                <a:lnTo>
                  <a:pt x="1224091" y="945392"/>
                </a:lnTo>
                <a:lnTo>
                  <a:pt x="1234986" y="913358"/>
                </a:lnTo>
                <a:lnTo>
                  <a:pt x="1257582" y="876845"/>
                </a:lnTo>
                <a:lnTo>
                  <a:pt x="1285808" y="843757"/>
                </a:lnTo>
                <a:lnTo>
                  <a:pt x="1304723" y="812072"/>
                </a:lnTo>
                <a:lnTo>
                  <a:pt x="1299387" y="779767"/>
                </a:lnTo>
                <a:lnTo>
                  <a:pt x="1278762" y="740089"/>
                </a:lnTo>
                <a:lnTo>
                  <a:pt x="1262324" y="696174"/>
                </a:lnTo>
                <a:lnTo>
                  <a:pt x="1251451" y="660600"/>
                </a:lnTo>
                <a:lnTo>
                  <a:pt x="1247521" y="645947"/>
                </a:lnTo>
                <a:lnTo>
                  <a:pt x="1234155" y="632811"/>
                </a:lnTo>
                <a:lnTo>
                  <a:pt x="1224273" y="623822"/>
                </a:lnTo>
                <a:lnTo>
                  <a:pt x="1212991" y="614831"/>
                </a:lnTo>
                <a:lnTo>
                  <a:pt x="1195425" y="601687"/>
                </a:lnTo>
                <a:lnTo>
                  <a:pt x="1178092" y="582614"/>
                </a:lnTo>
                <a:lnTo>
                  <a:pt x="1167679" y="560798"/>
                </a:lnTo>
                <a:lnTo>
                  <a:pt x="1160014" y="539028"/>
                </a:lnTo>
                <a:lnTo>
                  <a:pt x="1150924" y="520090"/>
                </a:lnTo>
                <a:lnTo>
                  <a:pt x="1142393" y="500164"/>
                </a:lnTo>
                <a:lnTo>
                  <a:pt x="1138012" y="478145"/>
                </a:lnTo>
                <a:lnTo>
                  <a:pt x="1136397" y="460322"/>
                </a:lnTo>
                <a:lnTo>
                  <a:pt x="1136167" y="452983"/>
                </a:lnTo>
                <a:lnTo>
                  <a:pt x="1136167" y="386486"/>
                </a:lnTo>
                <a:lnTo>
                  <a:pt x="1143596" y="319290"/>
                </a:lnTo>
                <a:lnTo>
                  <a:pt x="1066082" y="254270"/>
                </a:lnTo>
                <a:lnTo>
                  <a:pt x="1025544" y="217131"/>
                </a:lnTo>
                <a:lnTo>
                  <a:pt x="1008751" y="193957"/>
                </a:lnTo>
                <a:lnTo>
                  <a:pt x="1002474" y="170827"/>
                </a:lnTo>
                <a:lnTo>
                  <a:pt x="992278" y="158404"/>
                </a:lnTo>
                <a:lnTo>
                  <a:pt x="977277" y="160593"/>
                </a:lnTo>
                <a:lnTo>
                  <a:pt x="963705" y="153059"/>
                </a:lnTo>
                <a:lnTo>
                  <a:pt x="957795" y="111467"/>
                </a:lnTo>
                <a:lnTo>
                  <a:pt x="957795" y="22593"/>
                </a:lnTo>
                <a:lnTo>
                  <a:pt x="920623" y="0"/>
                </a:lnTo>
                <a:close/>
              </a:path>
            </a:pathLst>
          </a:custGeom>
          <a:solidFill>
            <a:srgbClr val="4E5973">
              <a:alpha val="8998"/>
            </a:srgbClr>
          </a:solidFill>
        </p:spPr>
        <p:txBody>
          <a:bodyPr wrap="square" lIns="0" tIns="0" rIns="0" bIns="0" rtlCol="0"/>
          <a:lstStyle/>
          <a:p>
            <a:endParaRPr/>
          </a:p>
        </p:txBody>
      </p:sp>
      <p:sp>
        <p:nvSpPr>
          <p:cNvPr id="18" name="bg object 18"/>
          <p:cNvSpPr/>
          <p:nvPr/>
        </p:nvSpPr>
        <p:spPr>
          <a:xfrm>
            <a:off x="1643780" y="4924879"/>
            <a:ext cx="631825" cy="445770"/>
          </a:xfrm>
          <a:custGeom>
            <a:avLst/>
            <a:gdLst/>
            <a:ahLst/>
            <a:cxnLst/>
            <a:rect l="l" t="t" r="r" b="b"/>
            <a:pathLst>
              <a:path w="631825" h="445770">
                <a:moveTo>
                  <a:pt x="38601" y="0"/>
                </a:moveTo>
                <a:lnTo>
                  <a:pt x="16236" y="6667"/>
                </a:lnTo>
                <a:lnTo>
                  <a:pt x="24666" y="14059"/>
                </a:lnTo>
                <a:lnTo>
                  <a:pt x="27476" y="21413"/>
                </a:lnTo>
                <a:lnTo>
                  <a:pt x="24666" y="33133"/>
                </a:lnTo>
                <a:lnTo>
                  <a:pt x="16236" y="53619"/>
                </a:lnTo>
                <a:lnTo>
                  <a:pt x="11063" y="82786"/>
                </a:lnTo>
                <a:lnTo>
                  <a:pt x="14009" y="113496"/>
                </a:lnTo>
                <a:lnTo>
                  <a:pt x="19710" y="137772"/>
                </a:lnTo>
                <a:lnTo>
                  <a:pt x="22802" y="147637"/>
                </a:lnTo>
                <a:lnTo>
                  <a:pt x="5700" y="186105"/>
                </a:lnTo>
                <a:lnTo>
                  <a:pt x="0" y="205111"/>
                </a:lnTo>
                <a:lnTo>
                  <a:pt x="5700" y="210220"/>
                </a:lnTo>
                <a:lnTo>
                  <a:pt x="22802" y="206997"/>
                </a:lnTo>
                <a:lnTo>
                  <a:pt x="57895" y="203909"/>
                </a:lnTo>
                <a:lnTo>
                  <a:pt x="105319" y="204422"/>
                </a:lnTo>
                <a:lnTo>
                  <a:pt x="147016" y="206340"/>
                </a:lnTo>
                <a:lnTo>
                  <a:pt x="192496" y="248419"/>
                </a:lnTo>
                <a:lnTo>
                  <a:pt x="216220" y="288180"/>
                </a:lnTo>
                <a:lnTo>
                  <a:pt x="239109" y="330174"/>
                </a:lnTo>
                <a:lnTo>
                  <a:pt x="276155" y="330174"/>
                </a:lnTo>
                <a:lnTo>
                  <a:pt x="372624" y="362953"/>
                </a:lnTo>
                <a:lnTo>
                  <a:pt x="360087" y="414228"/>
                </a:lnTo>
                <a:lnTo>
                  <a:pt x="355907" y="439015"/>
                </a:lnTo>
                <a:lnTo>
                  <a:pt x="360087" y="444240"/>
                </a:lnTo>
                <a:lnTo>
                  <a:pt x="372624" y="436829"/>
                </a:lnTo>
                <a:lnTo>
                  <a:pt x="405909" y="417864"/>
                </a:lnTo>
                <a:lnTo>
                  <a:pt x="455225" y="388159"/>
                </a:lnTo>
                <a:lnTo>
                  <a:pt x="494825" y="356126"/>
                </a:lnTo>
                <a:lnTo>
                  <a:pt x="498963" y="330174"/>
                </a:lnTo>
                <a:lnTo>
                  <a:pt x="558336" y="438823"/>
                </a:lnTo>
                <a:lnTo>
                  <a:pt x="596985" y="443959"/>
                </a:lnTo>
                <a:lnTo>
                  <a:pt x="616832" y="445671"/>
                </a:lnTo>
                <a:lnTo>
                  <a:pt x="624144" y="443959"/>
                </a:lnTo>
                <a:lnTo>
                  <a:pt x="625189" y="438823"/>
                </a:lnTo>
                <a:lnTo>
                  <a:pt x="627287" y="433099"/>
                </a:lnTo>
                <a:lnTo>
                  <a:pt x="630785" y="426375"/>
                </a:lnTo>
                <a:lnTo>
                  <a:pt x="631484" y="414314"/>
                </a:lnTo>
                <a:lnTo>
                  <a:pt x="625189" y="392582"/>
                </a:lnTo>
                <a:lnTo>
                  <a:pt x="618383" y="366045"/>
                </a:lnTo>
                <a:lnTo>
                  <a:pt x="615014" y="341628"/>
                </a:lnTo>
                <a:lnTo>
                  <a:pt x="607453" y="318599"/>
                </a:lnTo>
                <a:lnTo>
                  <a:pt x="588067" y="296227"/>
                </a:lnTo>
                <a:lnTo>
                  <a:pt x="565966" y="273989"/>
                </a:lnTo>
                <a:lnTo>
                  <a:pt x="550848" y="253184"/>
                </a:lnTo>
                <a:lnTo>
                  <a:pt x="535737" y="235984"/>
                </a:lnTo>
                <a:lnTo>
                  <a:pt x="513657" y="224561"/>
                </a:lnTo>
                <a:lnTo>
                  <a:pt x="490421" y="216118"/>
                </a:lnTo>
                <a:lnTo>
                  <a:pt x="452105" y="195766"/>
                </a:lnTo>
                <a:lnTo>
                  <a:pt x="424618" y="184759"/>
                </a:lnTo>
                <a:lnTo>
                  <a:pt x="380180" y="169887"/>
                </a:lnTo>
                <a:lnTo>
                  <a:pt x="327885" y="69638"/>
                </a:lnTo>
                <a:lnTo>
                  <a:pt x="321348" y="56550"/>
                </a:lnTo>
                <a:lnTo>
                  <a:pt x="320414" y="53619"/>
                </a:lnTo>
                <a:lnTo>
                  <a:pt x="318889" y="45297"/>
                </a:lnTo>
                <a:lnTo>
                  <a:pt x="312353" y="29267"/>
                </a:lnTo>
                <a:lnTo>
                  <a:pt x="298783" y="13675"/>
                </a:lnTo>
                <a:lnTo>
                  <a:pt x="276155" y="6667"/>
                </a:lnTo>
                <a:lnTo>
                  <a:pt x="202799" y="6667"/>
                </a:lnTo>
                <a:lnTo>
                  <a:pt x="164081" y="393"/>
                </a:lnTo>
                <a:lnTo>
                  <a:pt x="130548" y="1090"/>
                </a:lnTo>
                <a:lnTo>
                  <a:pt x="106946" y="4576"/>
                </a:lnTo>
                <a:lnTo>
                  <a:pt x="98024" y="6667"/>
                </a:lnTo>
                <a:lnTo>
                  <a:pt x="54235" y="5625"/>
                </a:lnTo>
                <a:lnTo>
                  <a:pt x="37642" y="3333"/>
                </a:lnTo>
                <a:lnTo>
                  <a:pt x="36385" y="1041"/>
                </a:lnTo>
                <a:lnTo>
                  <a:pt x="38601" y="0"/>
                </a:lnTo>
                <a:close/>
              </a:path>
            </a:pathLst>
          </a:custGeom>
          <a:solidFill>
            <a:srgbClr val="4E5973">
              <a:alpha val="8998"/>
            </a:srgbClr>
          </a:solidFill>
        </p:spPr>
        <p:txBody>
          <a:bodyPr wrap="square" lIns="0" tIns="0" rIns="0" bIns="0" rtlCol="0"/>
          <a:lstStyle/>
          <a:p>
            <a:endParaRPr/>
          </a:p>
        </p:txBody>
      </p:sp>
      <p:sp>
        <p:nvSpPr>
          <p:cNvPr id="19" name="bg object 19"/>
          <p:cNvSpPr/>
          <p:nvPr/>
        </p:nvSpPr>
        <p:spPr>
          <a:xfrm>
            <a:off x="0" y="12"/>
            <a:ext cx="3189605" cy="685800"/>
          </a:xfrm>
          <a:custGeom>
            <a:avLst/>
            <a:gdLst/>
            <a:ahLst/>
            <a:cxnLst/>
            <a:rect l="l" t="t" r="r" b="b"/>
            <a:pathLst>
              <a:path w="3189605" h="685800">
                <a:moveTo>
                  <a:pt x="3189516" y="0"/>
                </a:moveTo>
                <a:lnTo>
                  <a:pt x="0" y="0"/>
                </a:lnTo>
                <a:lnTo>
                  <a:pt x="0" y="685330"/>
                </a:lnTo>
                <a:lnTo>
                  <a:pt x="3189516" y="685330"/>
                </a:lnTo>
                <a:lnTo>
                  <a:pt x="3189516" y="0"/>
                </a:lnTo>
                <a:close/>
              </a:path>
            </a:pathLst>
          </a:custGeom>
          <a:solidFill>
            <a:srgbClr val="3F3D3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sz="half" idx="2"/>
          </p:nvPr>
        </p:nvSpPr>
        <p:spPr>
          <a:xfrm>
            <a:off x="266700" y="1739455"/>
            <a:ext cx="232029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47010" y="1739455"/>
            <a:ext cx="2320290"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2816" y="125770"/>
            <a:ext cx="1590675" cy="405130"/>
          </a:xfrm>
          <a:prstGeom prst="rect">
            <a:avLst/>
          </a:prstGeom>
        </p:spPr>
        <p:txBody>
          <a:bodyPr wrap="square" lIns="0" tIns="0" rIns="0" bIns="0">
            <a:spAutoFit/>
          </a:bodyPr>
          <a:lstStyle>
            <a:lvl1pPr>
              <a:defRPr sz="2500" b="1" i="0">
                <a:solidFill>
                  <a:schemeClr val="bg1"/>
                </a:solidFill>
                <a:latin typeface="Arial"/>
                <a:cs typeface="Arial"/>
              </a:defRPr>
            </a:lvl1pPr>
          </a:lstStyle>
          <a:p>
            <a:endParaRPr/>
          </a:p>
        </p:txBody>
      </p:sp>
      <p:sp>
        <p:nvSpPr>
          <p:cNvPr id="3" name="Holder 3"/>
          <p:cNvSpPr>
            <a:spLocks noGrp="1"/>
          </p:cNvSpPr>
          <p:nvPr>
            <p:ph type="body" idx="1"/>
          </p:nvPr>
        </p:nvSpPr>
        <p:spPr>
          <a:xfrm>
            <a:off x="266700" y="1739455"/>
            <a:ext cx="480060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13560" y="7033450"/>
            <a:ext cx="170688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6700" y="7033450"/>
            <a:ext cx="1226820"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3/12/2026</a:t>
            </a:fld>
            <a:endParaRPr lang="en-US"/>
          </a:p>
        </p:txBody>
      </p:sp>
      <p:sp>
        <p:nvSpPr>
          <p:cNvPr id="6" name="Holder 6"/>
          <p:cNvSpPr>
            <a:spLocks noGrp="1"/>
          </p:cNvSpPr>
          <p:nvPr>
            <p:ph type="sldNum" sz="quarter" idx="7"/>
          </p:nvPr>
        </p:nvSpPr>
        <p:spPr>
          <a:xfrm>
            <a:off x="3840480" y="7033450"/>
            <a:ext cx="1226820"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50.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52.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2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hyperlink" Target="http://www.ekinendustriyel.com/" TargetMode="External"/><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66.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image" Target="../media/image67.jpe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5.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pn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18" Type="http://schemas.openxmlformats.org/officeDocument/2006/relationships/image" Target="../media/image104.png"/><Relationship Id="rId3" Type="http://schemas.openxmlformats.org/officeDocument/2006/relationships/image" Target="../media/image89.png"/><Relationship Id="rId21" Type="http://schemas.openxmlformats.org/officeDocument/2006/relationships/image" Target="../media/image107.png"/><Relationship Id="rId7" Type="http://schemas.openxmlformats.org/officeDocument/2006/relationships/image" Target="../media/image93.png"/><Relationship Id="rId12" Type="http://schemas.openxmlformats.org/officeDocument/2006/relationships/image" Target="../media/image98.png"/><Relationship Id="rId17" Type="http://schemas.openxmlformats.org/officeDocument/2006/relationships/image" Target="../media/image103.png"/><Relationship Id="rId2" Type="http://schemas.openxmlformats.org/officeDocument/2006/relationships/image" Target="../media/image88.png"/><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5.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08.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hyperlink" Target="http://www.ekinendustriyel.com/" TargetMode="External"/><Relationship Id="rId10" Type="http://schemas.openxmlformats.org/officeDocument/2006/relationships/image" Target="../media/image96.png"/><Relationship Id="rId19" Type="http://schemas.openxmlformats.org/officeDocument/2006/relationships/image" Target="../media/image105.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hyperlink" Target="mailto:info@ekinendustriyel.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44.png"/><Relationship Id="rId5" Type="http://schemas.openxmlformats.org/officeDocument/2006/relationships/image" Target="../media/image33.png"/><Relationship Id="rId15" Type="http://schemas.openxmlformats.org/officeDocument/2006/relationships/image" Target="../media/image48.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5328285" cy="7560309"/>
          </a:xfrm>
          <a:custGeom>
            <a:avLst/>
            <a:gdLst/>
            <a:ahLst/>
            <a:cxnLst/>
            <a:rect l="l" t="t" r="r" b="b"/>
            <a:pathLst>
              <a:path w="5328285" h="7560309">
                <a:moveTo>
                  <a:pt x="5328005" y="0"/>
                </a:moveTo>
                <a:lnTo>
                  <a:pt x="0" y="0"/>
                </a:lnTo>
                <a:lnTo>
                  <a:pt x="0" y="7559992"/>
                </a:lnTo>
                <a:lnTo>
                  <a:pt x="5328005" y="7559992"/>
                </a:lnTo>
                <a:lnTo>
                  <a:pt x="5328005" y="0"/>
                </a:lnTo>
                <a:close/>
              </a:path>
            </a:pathLst>
          </a:custGeom>
          <a:solidFill>
            <a:srgbClr val="E30613"/>
          </a:solidFill>
        </p:spPr>
        <p:txBody>
          <a:bodyPr wrap="square" lIns="0" tIns="0" rIns="0" bIns="0" rtlCol="0">
            <a:noAutofit/>
          </a:bodyPr>
          <a:lstStyle/>
          <a:p>
            <a:endParaRPr/>
          </a:p>
        </p:txBody>
      </p:sp>
      <p:pic>
        <p:nvPicPr>
          <p:cNvPr id="3" name="object 3"/>
          <p:cNvPicPr/>
          <p:nvPr/>
        </p:nvPicPr>
        <p:blipFill>
          <a:blip r:embed="rId2"/>
          <a:stretch>
            <a:fillRect/>
          </a:stretch>
        </p:blipFill>
        <p:spPr>
          <a:xfrm>
            <a:off x="0" y="71750"/>
            <a:ext cx="5328005" cy="7488254"/>
          </a:xfrm>
          <a:prstGeom prst="rect">
            <a:avLst/>
          </a:prstGeom>
        </p:spPr>
      </p:pic>
      <p:sp>
        <p:nvSpPr>
          <p:cNvPr id="4" name="object 4"/>
          <p:cNvSpPr txBox="1"/>
          <p:nvPr/>
        </p:nvSpPr>
        <p:spPr>
          <a:xfrm>
            <a:off x="2791698" y="4674365"/>
            <a:ext cx="1932702" cy="345440"/>
          </a:xfrm>
          <a:prstGeom prst="rect">
            <a:avLst/>
          </a:prstGeom>
        </p:spPr>
        <p:txBody>
          <a:bodyPr vert="horz" wrap="square" lIns="0" tIns="12700" rIns="0" bIns="0" rtlCol="0">
            <a:noAutofit/>
          </a:bodyPr>
          <a:lstStyle/>
          <a:p>
            <a:pPr marL="12700" marR="5080" rtl="0">
              <a:lnSpc>
                <a:spcPct val="100000"/>
              </a:lnSpc>
              <a:spcBef>
                <a:spcPts val="100"/>
              </a:spcBef>
            </a:pPr>
            <a:r>
              <a:rPr lang="ru" sz="1000" b="1" i="0" u="none" strike="noStrike" dirty="0">
                <a:solidFill>
                  <a:srgbClr val="FFFFFF"/>
                </a:solidFill>
                <a:latin typeface="Arial"/>
                <a:cs typeface="Arial"/>
              </a:rPr>
              <a:t>Руководство по эксплуатации трубчатого испарителя и конденсатора</a:t>
            </a:r>
            <a:endParaRPr sz="1050" dirty="0">
              <a:latin typeface="Arial"/>
              <a:cs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434" y="7318536"/>
            <a:ext cx="67945"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50">
                <a:solidFill>
                  <a:srgbClr val="4A4A49"/>
                </a:solidFill>
                <a:latin typeface="Arial"/>
                <a:cs typeface="Arial"/>
              </a:rPr>
              <a:t>5</a:t>
            </a:r>
            <a:endParaRPr sz="600">
              <a:latin typeface="Arial"/>
              <a:cs typeface="Arial"/>
            </a:endParaRPr>
          </a:p>
        </p:txBody>
      </p:sp>
      <p:sp>
        <p:nvSpPr>
          <p:cNvPr id="3" name="object 3"/>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359999" y="187210"/>
            <a:ext cx="612140" cy="343535"/>
            <a:chOff x="359999" y="187210"/>
            <a:chExt cx="612140" cy="343535"/>
          </a:xfrm>
        </p:grpSpPr>
        <p:pic>
          <p:nvPicPr>
            <p:cNvPr id="5" name="object 5"/>
            <p:cNvPicPr/>
            <p:nvPr/>
          </p:nvPicPr>
          <p:blipFill>
            <a:blip r:embed="rId2"/>
            <a:stretch>
              <a:fillRect/>
            </a:stretch>
          </p:blipFill>
          <p:spPr>
            <a:xfrm>
              <a:off x="484393" y="293865"/>
              <a:ext cx="219760" cy="231457"/>
            </a:xfrm>
            <a:prstGeom prst="rect">
              <a:avLst/>
            </a:prstGeom>
          </p:spPr>
        </p:pic>
        <p:sp>
          <p:nvSpPr>
            <p:cNvPr id="6" name="object 6"/>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7" name="object 7"/>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8" name="object 8"/>
            <p:cNvPicPr/>
            <p:nvPr/>
          </p:nvPicPr>
          <p:blipFill>
            <a:blip r:embed="rId3"/>
            <a:stretch>
              <a:fillRect/>
            </a:stretch>
          </p:blipFill>
          <p:spPr>
            <a:xfrm>
              <a:off x="737402" y="302216"/>
              <a:ext cx="71437" cy="223109"/>
            </a:xfrm>
            <a:prstGeom prst="rect">
              <a:avLst/>
            </a:prstGeom>
          </p:spPr>
        </p:pic>
      </p:grpSp>
      <p:sp>
        <p:nvSpPr>
          <p:cNvPr id="9" name="object 9"/>
          <p:cNvSpPr txBox="1"/>
          <p:nvPr/>
        </p:nvSpPr>
        <p:spPr>
          <a:xfrm>
            <a:off x="347299" y="666929"/>
            <a:ext cx="4634230" cy="6085205"/>
          </a:xfrm>
          <a:prstGeom prst="rect">
            <a:avLst/>
          </a:prstGeom>
        </p:spPr>
        <p:txBody>
          <a:bodyPr vert="horz" wrap="square" lIns="0" tIns="22860" rIns="0" bIns="0" rtlCol="0">
            <a:noAutofit/>
          </a:bodyPr>
          <a:lstStyle/>
          <a:p>
            <a:pPr marL="120650" indent="-107950" algn="just" rtl="0">
              <a:lnSpc>
                <a:spcPct val="100000"/>
              </a:lnSpc>
              <a:spcBef>
                <a:spcPts val="180"/>
              </a:spcBef>
              <a:buChar char="•"/>
              <a:tabLst>
                <a:tab pos="120650" algn="l"/>
              </a:tabLst>
            </a:pPr>
            <a:r>
              <a:rPr lang="ru" sz="700" b="0" i="0" u="none" strike="noStrike" kern="1200" dirty="0">
                <a:solidFill>
                  <a:srgbClr val="4A4A49"/>
                </a:solidFill>
                <a:latin typeface="Arial"/>
                <a:cs typeface="Arial"/>
              </a:rPr>
              <a:t>Используйте ответные фланцы и прокладки, соответствующие фланцам изделия.</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На трубопроводной обвязке, к которой монтируется изделие, должен быть установлен воздухоотводчик. Для теплообменников, относящихся к оборудованию, работающему под избыточным давлением, применение предохранительного клапана является обязательным.</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Закрепите изделие в месте эксплуатации, используя достаточное количество опор и крепежных элементов. Это позволит предотвратить нагрузки и вибрации, возникающие в трубопроводе или потоке. Убедитесь, что крепежные болты полностью затянуты. Для облегчения совмещения соединительных элементов рекомендуется выполнять отверстия под болты диаметром как минимум на один размер больше диаметра болта. Это облегчает центрирование стыков.</a:t>
            </a:r>
            <a:endParaRPr sz="800" kern="1200" dirty="0">
              <a:latin typeface="Arial"/>
              <a:cs typeface="Arial"/>
            </a:endParaRPr>
          </a:p>
          <a:p>
            <a:pPr marL="120650" marR="5715" indent="-107950" algn="just" rtl="0">
              <a:lnSpc>
                <a:spcPct val="107800"/>
              </a:lnSpc>
              <a:buChar char="•"/>
              <a:tabLst>
                <a:tab pos="120650" algn="l"/>
              </a:tabLst>
            </a:pPr>
            <a:r>
              <a:rPr lang="ru" sz="700" b="0" i="0" u="none" strike="noStrike" kern="1200" dirty="0">
                <a:solidFill>
                  <a:srgbClr val="4A4A49"/>
                </a:solidFill>
                <a:latin typeface="Arial"/>
                <a:cs typeface="Arial"/>
              </a:rPr>
              <a:t>Рекомендуется применение соответствующего указателя уровня жидкости, элементов контроля расхода жидкости, дренажных клапанов, устройств регулирования температуры, датчиков давления, сигнализаторов и иных аналогичных предупредительных устройств.</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Во избежание проблем, связанных с расходом, для всех сред в газовой или жидкой фазе следует применять смотровое стекло либо сигнализацию контроля расхода. Таким образом обеспечивается контроль недостаточного или избыточного расхода и исключаются ситуации перелива и т.п.</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Правильно определите, с какими средами будет работать установленное вами изделие. В системах, где рабочей средой является вода, в теплообменниках с медными трубами коррозионное воздействие воды сокращает срок службы изделия. Рекомендуется применение защитных химических реагентов либо использование воды в надлежащих условиях. Требования к воде указаны в последующих разделах.</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В качестве меры против возможного разрушения вследствие давления, создаваемого компрессором, насосом или другим оборудованием, следует использовать предохранительный клапан с соответствующими параметрами. Линию дренажа не подключайте к замкнутому контуру. Это при необходимости затрудняет опорожнение изделия.</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При монтаже не допускайте попадания внутрь изделия и не оставляйте в нем посторонние предметы (винты, гайки, ключи, сверла и т.п.). Перед закрытием мест присоединения выполните визуальный осмотр и ручную проверку. Подобные предметы вызывают необратимые повреждения теплообменных труб. «Экин Эндустриель» не несет ответственности за неисправности, возникающие по указанным причинам.</a:t>
            </a:r>
            <a:endParaRPr sz="800" kern="1200" dirty="0">
              <a:latin typeface="Arial"/>
              <a:cs typeface="Arial"/>
            </a:endParaRPr>
          </a:p>
          <a:p>
            <a:pPr>
              <a:lnSpc>
                <a:spcPct val="100000"/>
              </a:lnSpc>
              <a:spcBef>
                <a:spcPts val="15"/>
              </a:spcBef>
              <a:buClr>
                <a:srgbClr val="4A4A49"/>
              </a:buClr>
              <a:buFont typeface="Arial"/>
              <a:buChar char="•"/>
            </a:pPr>
            <a:endParaRPr sz="800" kern="1200" dirty="0">
              <a:latin typeface="Arial"/>
              <a:cs typeface="Arial"/>
            </a:endParaRPr>
          </a:p>
          <a:p>
            <a:pPr marL="12700" algn="just" rtl="0">
              <a:lnSpc>
                <a:spcPct val="100000"/>
              </a:lnSpc>
              <a:spcBef>
                <a:spcPts val="5"/>
              </a:spcBef>
            </a:pPr>
            <a:r>
              <a:rPr lang="ru" sz="800" b="1" i="0" u="none" strike="noStrike" kern="1200" dirty="0">
                <a:solidFill>
                  <a:srgbClr val="4A4A49"/>
                </a:solidFill>
                <a:latin typeface="Arial"/>
                <a:cs typeface="Arial"/>
              </a:rPr>
              <a:t>Монтаж на строительной площадке</a:t>
            </a:r>
            <a:endParaRPr sz="900" kern="1200" dirty="0">
              <a:latin typeface="Arial"/>
              <a:cs typeface="Arial"/>
            </a:endParaRPr>
          </a:p>
          <a:p>
            <a:pPr marL="120650" marR="5080" indent="-107950" algn="just" rtl="0">
              <a:lnSpc>
                <a:spcPct val="107800"/>
              </a:lnSpc>
              <a:spcBef>
                <a:spcPts val="480"/>
              </a:spcBef>
              <a:buChar char="•"/>
              <a:tabLst>
                <a:tab pos="120650" algn="l"/>
              </a:tabLst>
            </a:pPr>
            <a:r>
              <a:rPr lang="ru" sz="700" b="0" i="0" u="none" strike="noStrike" kern="1200" dirty="0">
                <a:solidFill>
                  <a:srgbClr val="4A4A49"/>
                </a:solidFill>
                <a:latin typeface="Arial"/>
                <a:cs typeface="Arial"/>
              </a:rPr>
              <a:t>Если изделие до монтажа находилось на хранении, предварительно проверьте его на наличие возможных дефектов. Убедитесь, что внутри изделия отсутствуют загрязнения или остатки, а также режущие или колющие предметы. Проверьте лакокрасочное покрытие и наличие повреждений. Предметы, оставшиеся внутри изделия, после монтажа при начале циркуляции могут повредить как изделие, так и систему.</a:t>
            </a:r>
            <a:endParaRPr sz="800" kern="1200" dirty="0">
              <a:latin typeface="Arial"/>
              <a:cs typeface="Arial"/>
            </a:endParaRPr>
          </a:p>
          <a:p>
            <a:pPr marL="120650" marR="716280" indent="-107950" algn="just" rtl="0">
              <a:lnSpc>
                <a:spcPct val="107800"/>
              </a:lnSpc>
              <a:buChar char="•"/>
              <a:tabLst>
                <a:tab pos="120650" algn="l"/>
              </a:tabLst>
            </a:pPr>
            <a:r>
              <a:rPr lang="ru" sz="700" b="0" i="0" u="none" strike="noStrike" kern="1200" dirty="0">
                <a:solidFill>
                  <a:srgbClr val="4A4A49"/>
                </a:solidFill>
                <a:latin typeface="Arial"/>
                <a:cs typeface="Arial"/>
              </a:rPr>
              <a:t>Если изделие получено не со склада, а напрямую от компании или у дилера, перед использованием проверьте его на наличие повреждений, которые могли возникнуть при транспортировке. Если изделие было повреждено при транспортировке и повреждения очевидны, проверьте характер повреждения, а также состояние защитных крышек и упаковки. При наличии на изделии глубоких повреждений рекомендуется срочно сообщить об этом транспортной компании и «Экин Эндустриель» и не использовать изделие.</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На этапе монтажа убедитесь, что соединительные элементы и присоединительные трубопроводы смонтированы без натяга и перекосов. При наличии натяга обратитесь к персоналу «Экин Эндустриель».</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Перед присоединением теплообменника к трубопроводу проверьте трубопровод на наличие посторонних предметов. До начала монтажа удалите с изделия все элементы упаковки (дерево, пластик и т.п.). Перед монтажом не допускайте наличия жидкости внутри изделия. Не оставляйте на открытом воздухе изделие, внутри которого находится жидкость, во избежание риска замерзания.</a:t>
            </a:r>
            <a:endParaRPr sz="800" kern="1200" dirty="0">
              <a:latin typeface="Arial"/>
              <a:cs typeface="Arial"/>
            </a:endParaRPr>
          </a:p>
        </p:txBody>
      </p:sp>
      <p:grpSp>
        <p:nvGrpSpPr>
          <p:cNvPr id="10" name="object 10"/>
          <p:cNvGrpSpPr/>
          <p:nvPr/>
        </p:nvGrpSpPr>
        <p:grpSpPr>
          <a:xfrm>
            <a:off x="4341449" y="4619625"/>
            <a:ext cx="640080" cy="631190"/>
            <a:chOff x="4328299" y="5123713"/>
            <a:chExt cx="640080" cy="631190"/>
          </a:xfrm>
        </p:grpSpPr>
        <p:sp>
          <p:nvSpPr>
            <p:cNvPr id="11" name="object 11"/>
            <p:cNvSpPr/>
            <p:nvPr/>
          </p:nvSpPr>
          <p:spPr>
            <a:xfrm>
              <a:off x="4334649" y="5130063"/>
              <a:ext cx="627380" cy="618490"/>
            </a:xfrm>
            <a:custGeom>
              <a:avLst/>
              <a:gdLst/>
              <a:ahLst/>
              <a:cxnLst/>
              <a:rect l="l" t="t" r="r" b="b"/>
              <a:pathLst>
                <a:path w="627379" h="618489">
                  <a:moveTo>
                    <a:pt x="0" y="617994"/>
                  </a:moveTo>
                  <a:lnTo>
                    <a:pt x="626999" y="617994"/>
                  </a:lnTo>
                  <a:lnTo>
                    <a:pt x="626999" y="0"/>
                  </a:lnTo>
                  <a:lnTo>
                    <a:pt x="0" y="0"/>
                  </a:lnTo>
                  <a:lnTo>
                    <a:pt x="0" y="617994"/>
                  </a:lnTo>
                  <a:close/>
                </a:path>
              </a:pathLst>
            </a:custGeom>
            <a:ln w="12700">
              <a:solidFill>
                <a:srgbClr val="757474"/>
              </a:solidFill>
            </a:ln>
          </p:spPr>
          <p:txBody>
            <a:bodyPr wrap="square" lIns="0" tIns="0" rIns="0" bIns="0" rtlCol="0">
              <a:noAutofit/>
            </a:bodyPr>
            <a:lstStyle/>
            <a:p>
              <a:endParaRPr/>
            </a:p>
          </p:txBody>
        </p:sp>
        <p:sp>
          <p:nvSpPr>
            <p:cNvPr id="12" name="object 12"/>
            <p:cNvSpPr/>
            <p:nvPr/>
          </p:nvSpPr>
          <p:spPr>
            <a:xfrm>
              <a:off x="4409999" y="5211381"/>
              <a:ext cx="500380" cy="453390"/>
            </a:xfrm>
            <a:custGeom>
              <a:avLst/>
              <a:gdLst/>
              <a:ahLst/>
              <a:cxnLst/>
              <a:rect l="l" t="t" r="r" b="b"/>
              <a:pathLst>
                <a:path w="500379" h="453389">
                  <a:moveTo>
                    <a:pt x="212877" y="354926"/>
                  </a:moveTo>
                  <a:lnTo>
                    <a:pt x="206121" y="348183"/>
                  </a:lnTo>
                  <a:lnTo>
                    <a:pt x="197802" y="348183"/>
                  </a:lnTo>
                  <a:lnTo>
                    <a:pt x="84759" y="348183"/>
                  </a:lnTo>
                  <a:lnTo>
                    <a:pt x="77990" y="354926"/>
                  </a:lnTo>
                  <a:lnTo>
                    <a:pt x="77990" y="371602"/>
                  </a:lnTo>
                  <a:lnTo>
                    <a:pt x="84759" y="378345"/>
                  </a:lnTo>
                  <a:lnTo>
                    <a:pt x="206121" y="378345"/>
                  </a:lnTo>
                  <a:lnTo>
                    <a:pt x="212877" y="371602"/>
                  </a:lnTo>
                  <a:lnTo>
                    <a:pt x="212877" y="354926"/>
                  </a:lnTo>
                  <a:close/>
                </a:path>
                <a:path w="500379" h="453389">
                  <a:moveTo>
                    <a:pt x="303415" y="285965"/>
                  </a:moveTo>
                  <a:lnTo>
                    <a:pt x="296659" y="279222"/>
                  </a:lnTo>
                  <a:lnTo>
                    <a:pt x="84759" y="279222"/>
                  </a:lnTo>
                  <a:lnTo>
                    <a:pt x="78003" y="285965"/>
                  </a:lnTo>
                  <a:lnTo>
                    <a:pt x="78003" y="302641"/>
                  </a:lnTo>
                  <a:lnTo>
                    <a:pt x="84759" y="309397"/>
                  </a:lnTo>
                  <a:lnTo>
                    <a:pt x="93078" y="309397"/>
                  </a:lnTo>
                  <a:lnTo>
                    <a:pt x="296659" y="309397"/>
                  </a:lnTo>
                  <a:lnTo>
                    <a:pt x="303415" y="302641"/>
                  </a:lnTo>
                  <a:lnTo>
                    <a:pt x="303415" y="285965"/>
                  </a:lnTo>
                  <a:close/>
                </a:path>
                <a:path w="500379" h="453389">
                  <a:moveTo>
                    <a:pt x="303415" y="217004"/>
                  </a:moveTo>
                  <a:lnTo>
                    <a:pt x="296659" y="210261"/>
                  </a:lnTo>
                  <a:lnTo>
                    <a:pt x="84759" y="210261"/>
                  </a:lnTo>
                  <a:lnTo>
                    <a:pt x="78003" y="217004"/>
                  </a:lnTo>
                  <a:lnTo>
                    <a:pt x="78003" y="233680"/>
                  </a:lnTo>
                  <a:lnTo>
                    <a:pt x="84759" y="240436"/>
                  </a:lnTo>
                  <a:lnTo>
                    <a:pt x="93078" y="240436"/>
                  </a:lnTo>
                  <a:lnTo>
                    <a:pt x="296659" y="240436"/>
                  </a:lnTo>
                  <a:lnTo>
                    <a:pt x="303415" y="233680"/>
                  </a:lnTo>
                  <a:lnTo>
                    <a:pt x="303415" y="217004"/>
                  </a:lnTo>
                  <a:close/>
                </a:path>
                <a:path w="500379" h="453389">
                  <a:moveTo>
                    <a:pt x="303415" y="148069"/>
                  </a:moveTo>
                  <a:lnTo>
                    <a:pt x="296659" y="141312"/>
                  </a:lnTo>
                  <a:lnTo>
                    <a:pt x="84759" y="141312"/>
                  </a:lnTo>
                  <a:lnTo>
                    <a:pt x="78003" y="148069"/>
                  </a:lnTo>
                  <a:lnTo>
                    <a:pt x="78003" y="164731"/>
                  </a:lnTo>
                  <a:lnTo>
                    <a:pt x="84759" y="171488"/>
                  </a:lnTo>
                  <a:lnTo>
                    <a:pt x="93078" y="171488"/>
                  </a:lnTo>
                  <a:lnTo>
                    <a:pt x="296659" y="171488"/>
                  </a:lnTo>
                  <a:lnTo>
                    <a:pt x="303415" y="164731"/>
                  </a:lnTo>
                  <a:lnTo>
                    <a:pt x="303415" y="148069"/>
                  </a:lnTo>
                  <a:close/>
                </a:path>
                <a:path w="500379" h="453389">
                  <a:moveTo>
                    <a:pt x="303415" y="79108"/>
                  </a:moveTo>
                  <a:lnTo>
                    <a:pt x="296659" y="72351"/>
                  </a:lnTo>
                  <a:lnTo>
                    <a:pt x="84759" y="72351"/>
                  </a:lnTo>
                  <a:lnTo>
                    <a:pt x="78003" y="79108"/>
                  </a:lnTo>
                  <a:lnTo>
                    <a:pt x="78003" y="95770"/>
                  </a:lnTo>
                  <a:lnTo>
                    <a:pt x="84759" y="102527"/>
                  </a:lnTo>
                  <a:lnTo>
                    <a:pt x="93078" y="102527"/>
                  </a:lnTo>
                  <a:lnTo>
                    <a:pt x="296659" y="102527"/>
                  </a:lnTo>
                  <a:lnTo>
                    <a:pt x="303415" y="95770"/>
                  </a:lnTo>
                  <a:lnTo>
                    <a:pt x="303415" y="79108"/>
                  </a:lnTo>
                  <a:close/>
                </a:path>
                <a:path w="500379" h="453389">
                  <a:moveTo>
                    <a:pt x="390613" y="40424"/>
                  </a:moveTo>
                  <a:lnTo>
                    <a:pt x="387426" y="24701"/>
                  </a:lnTo>
                  <a:lnTo>
                    <a:pt x="378752" y="11849"/>
                  </a:lnTo>
                  <a:lnTo>
                    <a:pt x="365899" y="3175"/>
                  </a:lnTo>
                  <a:lnTo>
                    <a:pt x="350177" y="0"/>
                  </a:lnTo>
                  <a:lnTo>
                    <a:pt x="40436" y="0"/>
                  </a:lnTo>
                  <a:lnTo>
                    <a:pt x="24701" y="3175"/>
                  </a:lnTo>
                  <a:lnTo>
                    <a:pt x="11849" y="11849"/>
                  </a:lnTo>
                  <a:lnTo>
                    <a:pt x="3175" y="24701"/>
                  </a:lnTo>
                  <a:lnTo>
                    <a:pt x="0" y="40424"/>
                  </a:lnTo>
                  <a:lnTo>
                    <a:pt x="0" y="412610"/>
                  </a:lnTo>
                  <a:lnTo>
                    <a:pt x="3175" y="428320"/>
                  </a:lnTo>
                  <a:lnTo>
                    <a:pt x="11849" y="441172"/>
                  </a:lnTo>
                  <a:lnTo>
                    <a:pt x="24701" y="449846"/>
                  </a:lnTo>
                  <a:lnTo>
                    <a:pt x="40436" y="453034"/>
                  </a:lnTo>
                  <a:lnTo>
                    <a:pt x="350177" y="453034"/>
                  </a:lnTo>
                  <a:lnTo>
                    <a:pt x="365899" y="449846"/>
                  </a:lnTo>
                  <a:lnTo>
                    <a:pt x="378752" y="441172"/>
                  </a:lnTo>
                  <a:lnTo>
                    <a:pt x="387426" y="428320"/>
                  </a:lnTo>
                  <a:lnTo>
                    <a:pt x="390613" y="412610"/>
                  </a:lnTo>
                  <a:lnTo>
                    <a:pt x="390613" y="340398"/>
                  </a:lnTo>
                  <a:lnTo>
                    <a:pt x="360438" y="361022"/>
                  </a:lnTo>
                  <a:lnTo>
                    <a:pt x="360438" y="418160"/>
                  </a:lnTo>
                  <a:lnTo>
                    <a:pt x="355752" y="422859"/>
                  </a:lnTo>
                  <a:lnTo>
                    <a:pt x="34861" y="422859"/>
                  </a:lnTo>
                  <a:lnTo>
                    <a:pt x="30175" y="418160"/>
                  </a:lnTo>
                  <a:lnTo>
                    <a:pt x="30175" y="34861"/>
                  </a:lnTo>
                  <a:lnTo>
                    <a:pt x="34861" y="30162"/>
                  </a:lnTo>
                  <a:lnTo>
                    <a:pt x="355841" y="30162"/>
                  </a:lnTo>
                  <a:lnTo>
                    <a:pt x="360438" y="34785"/>
                  </a:lnTo>
                  <a:lnTo>
                    <a:pt x="360438" y="249085"/>
                  </a:lnTo>
                  <a:lnTo>
                    <a:pt x="390613" y="228460"/>
                  </a:lnTo>
                  <a:lnTo>
                    <a:pt x="390613" y="40424"/>
                  </a:lnTo>
                  <a:close/>
                </a:path>
                <a:path w="500379" h="453389">
                  <a:moveTo>
                    <a:pt x="500164" y="227025"/>
                  </a:moveTo>
                  <a:lnTo>
                    <a:pt x="500113" y="219214"/>
                  </a:lnTo>
                  <a:lnTo>
                    <a:pt x="496963" y="211785"/>
                  </a:lnTo>
                  <a:lnTo>
                    <a:pt x="491172" y="206133"/>
                  </a:lnTo>
                  <a:lnTo>
                    <a:pt x="483920" y="203250"/>
                  </a:lnTo>
                  <a:lnTo>
                    <a:pt x="476110" y="203301"/>
                  </a:lnTo>
                  <a:lnTo>
                    <a:pt x="468668" y="206451"/>
                  </a:lnTo>
                  <a:lnTo>
                    <a:pt x="259943" y="349084"/>
                  </a:lnTo>
                  <a:lnTo>
                    <a:pt x="257822" y="351383"/>
                  </a:lnTo>
                  <a:lnTo>
                    <a:pt x="236677" y="388467"/>
                  </a:lnTo>
                  <a:lnTo>
                    <a:pt x="236702" y="389013"/>
                  </a:lnTo>
                  <a:lnTo>
                    <a:pt x="237274" y="389839"/>
                  </a:lnTo>
                  <a:lnTo>
                    <a:pt x="237756" y="390055"/>
                  </a:lnTo>
                  <a:lnTo>
                    <a:pt x="279996" y="383832"/>
                  </a:lnTo>
                  <a:lnTo>
                    <a:pt x="282917" y="382689"/>
                  </a:lnTo>
                  <a:lnTo>
                    <a:pt x="491642" y="240068"/>
                  </a:lnTo>
                  <a:lnTo>
                    <a:pt x="497281" y="234276"/>
                  </a:lnTo>
                  <a:lnTo>
                    <a:pt x="500164" y="227025"/>
                  </a:lnTo>
                  <a:close/>
                </a:path>
              </a:pathLst>
            </a:custGeom>
            <a:solidFill>
              <a:srgbClr val="4C4F4F"/>
            </a:solidFill>
          </p:spPr>
          <p:txBody>
            <a:bodyPr wrap="square" lIns="0" tIns="0" rIns="0" bIns="0" rtlCol="0">
              <a:noAutofit/>
            </a:bodyPr>
            <a:lstStyle/>
            <a:p>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79158" y="7318180"/>
            <a:ext cx="67945"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50">
                <a:solidFill>
                  <a:srgbClr val="4A4A49"/>
                </a:solidFill>
                <a:latin typeface="Arial"/>
                <a:cs typeface="Arial"/>
              </a:rPr>
              <a:t>6</a:t>
            </a:r>
            <a:endParaRPr sz="600">
              <a:latin typeface="Arial"/>
              <a:cs typeface="Arial"/>
            </a:endParaRPr>
          </a:p>
        </p:txBody>
      </p:sp>
      <p:sp>
        <p:nvSpPr>
          <p:cNvPr id="3" name="object 3"/>
          <p:cNvSpPr/>
          <p:nvPr/>
        </p:nvSpPr>
        <p:spPr>
          <a:xfrm flipH="1">
            <a:off x="4966412"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2808000" y="201184"/>
            <a:ext cx="886460" cy="312420"/>
            <a:chOff x="2808000" y="201184"/>
            <a:chExt cx="886460" cy="312420"/>
          </a:xfrm>
        </p:grpSpPr>
        <p:sp>
          <p:nvSpPr>
            <p:cNvPr id="5" name="object 5"/>
            <p:cNvSpPr/>
            <p:nvPr/>
          </p:nvSpPr>
          <p:spPr>
            <a:xfrm>
              <a:off x="2976388" y="382698"/>
              <a:ext cx="285750" cy="130810"/>
            </a:xfrm>
            <a:custGeom>
              <a:avLst/>
              <a:gdLst/>
              <a:ahLst/>
              <a:cxnLst/>
              <a:rect l="l" t="t" r="r" b="b"/>
              <a:pathLst>
                <a:path w="285750" h="130809">
                  <a:moveTo>
                    <a:pt x="31661" y="0"/>
                  </a:moveTo>
                  <a:lnTo>
                    <a:pt x="0" y="0"/>
                  </a:lnTo>
                  <a:lnTo>
                    <a:pt x="13184" y="42229"/>
                  </a:lnTo>
                  <a:lnTo>
                    <a:pt x="37121" y="78245"/>
                  </a:lnTo>
                  <a:lnTo>
                    <a:pt x="69921" y="106226"/>
                  </a:lnTo>
                  <a:lnTo>
                    <a:pt x="109693" y="124351"/>
                  </a:lnTo>
                  <a:lnTo>
                    <a:pt x="154546" y="130797"/>
                  </a:lnTo>
                  <a:lnTo>
                    <a:pt x="194276" y="125713"/>
                  </a:lnTo>
                  <a:lnTo>
                    <a:pt x="230236" y="111318"/>
                  </a:lnTo>
                  <a:lnTo>
                    <a:pt x="261136" y="88899"/>
                  </a:lnTo>
                  <a:lnTo>
                    <a:pt x="285686" y="59740"/>
                  </a:lnTo>
                  <a:lnTo>
                    <a:pt x="259778" y="42430"/>
                  </a:lnTo>
                  <a:lnTo>
                    <a:pt x="240108" y="65906"/>
                  </a:lnTo>
                  <a:lnTo>
                    <a:pt x="215320" y="83958"/>
                  </a:lnTo>
                  <a:lnTo>
                    <a:pt x="186453" y="95549"/>
                  </a:lnTo>
                  <a:lnTo>
                    <a:pt x="154546" y="99644"/>
                  </a:lnTo>
                  <a:lnTo>
                    <a:pt x="111381" y="92127"/>
                  </a:lnTo>
                  <a:lnTo>
                    <a:pt x="74701" y="71296"/>
                  </a:lnTo>
                  <a:lnTo>
                    <a:pt x="47222" y="39727"/>
                  </a:lnTo>
                  <a:lnTo>
                    <a:pt x="31661" y="0"/>
                  </a:lnTo>
                  <a:close/>
                </a:path>
              </a:pathLst>
            </a:custGeom>
            <a:solidFill>
              <a:srgbClr val="3F55A2"/>
            </a:solidFill>
          </p:spPr>
          <p:txBody>
            <a:bodyPr wrap="square" lIns="0" tIns="0" rIns="0" bIns="0" rtlCol="0">
              <a:noAutofit/>
            </a:bodyPr>
            <a:lstStyle/>
            <a:p>
              <a:endParaRPr/>
            </a:p>
          </p:txBody>
        </p:sp>
        <p:sp>
          <p:nvSpPr>
            <p:cNvPr id="6" name="object 6"/>
            <p:cNvSpPr/>
            <p:nvPr/>
          </p:nvSpPr>
          <p:spPr>
            <a:xfrm>
              <a:off x="2807995" y="201193"/>
              <a:ext cx="341630" cy="312420"/>
            </a:xfrm>
            <a:custGeom>
              <a:avLst/>
              <a:gdLst/>
              <a:ahLst/>
              <a:cxnLst/>
              <a:rect l="l" t="t" r="r" b="b"/>
              <a:pathLst>
                <a:path w="341630" h="312420">
                  <a:moveTo>
                    <a:pt x="287058" y="147396"/>
                  </a:moveTo>
                  <a:lnTo>
                    <a:pt x="272618" y="88557"/>
                  </a:lnTo>
                  <a:lnTo>
                    <a:pt x="248653" y="52539"/>
                  </a:lnTo>
                  <a:lnTo>
                    <a:pt x="215823" y="24561"/>
                  </a:lnTo>
                  <a:lnTo>
                    <a:pt x="176022" y="6438"/>
                  </a:lnTo>
                  <a:lnTo>
                    <a:pt x="131165" y="0"/>
                  </a:lnTo>
                  <a:lnTo>
                    <a:pt x="91427" y="5080"/>
                  </a:lnTo>
                  <a:lnTo>
                    <a:pt x="55473" y="19481"/>
                  </a:lnTo>
                  <a:lnTo>
                    <a:pt x="24561" y="41884"/>
                  </a:lnTo>
                  <a:lnTo>
                    <a:pt x="0" y="71018"/>
                  </a:lnTo>
                  <a:lnTo>
                    <a:pt x="25920" y="88353"/>
                  </a:lnTo>
                  <a:lnTo>
                    <a:pt x="45580" y="64884"/>
                  </a:lnTo>
                  <a:lnTo>
                    <a:pt x="70370" y="46837"/>
                  </a:lnTo>
                  <a:lnTo>
                    <a:pt x="99250" y="35242"/>
                  </a:lnTo>
                  <a:lnTo>
                    <a:pt x="131165" y="31140"/>
                  </a:lnTo>
                  <a:lnTo>
                    <a:pt x="174320" y="38658"/>
                  </a:lnTo>
                  <a:lnTo>
                    <a:pt x="210997" y="59499"/>
                  </a:lnTo>
                  <a:lnTo>
                    <a:pt x="238467" y="91071"/>
                  </a:lnTo>
                  <a:lnTo>
                    <a:pt x="254025" y="130797"/>
                  </a:lnTo>
                  <a:lnTo>
                    <a:pt x="254558" y="147396"/>
                  </a:lnTo>
                  <a:lnTo>
                    <a:pt x="287058" y="147396"/>
                  </a:lnTo>
                  <a:close/>
                </a:path>
                <a:path w="341630" h="312420">
                  <a:moveTo>
                    <a:pt x="341363" y="164909"/>
                  </a:moveTo>
                  <a:lnTo>
                    <a:pt x="113995" y="164909"/>
                  </a:lnTo>
                  <a:lnTo>
                    <a:pt x="113995" y="185115"/>
                  </a:lnTo>
                  <a:lnTo>
                    <a:pt x="253403" y="185115"/>
                  </a:lnTo>
                  <a:lnTo>
                    <a:pt x="236943" y="222999"/>
                  </a:lnTo>
                  <a:lnTo>
                    <a:pt x="209715" y="253466"/>
                  </a:lnTo>
                  <a:lnTo>
                    <a:pt x="174091" y="273773"/>
                  </a:lnTo>
                  <a:lnTo>
                    <a:pt x="132422" y="281152"/>
                  </a:lnTo>
                  <a:lnTo>
                    <a:pt x="111417" y="279387"/>
                  </a:lnTo>
                  <a:lnTo>
                    <a:pt x="91592" y="274281"/>
                  </a:lnTo>
                  <a:lnTo>
                    <a:pt x="73088" y="266141"/>
                  </a:lnTo>
                  <a:lnTo>
                    <a:pt x="56083" y="255231"/>
                  </a:lnTo>
                  <a:lnTo>
                    <a:pt x="68326" y="232219"/>
                  </a:lnTo>
                  <a:lnTo>
                    <a:pt x="4622" y="237248"/>
                  </a:lnTo>
                  <a:lnTo>
                    <a:pt x="21247" y="306019"/>
                  </a:lnTo>
                  <a:lnTo>
                    <a:pt x="38481" y="281000"/>
                  </a:lnTo>
                  <a:lnTo>
                    <a:pt x="59436" y="294182"/>
                  </a:lnTo>
                  <a:lnTo>
                    <a:pt x="82219" y="304025"/>
                  </a:lnTo>
                  <a:lnTo>
                    <a:pt x="106616" y="310184"/>
                  </a:lnTo>
                  <a:lnTo>
                    <a:pt x="132422" y="312318"/>
                  </a:lnTo>
                  <a:lnTo>
                    <a:pt x="176187" y="305981"/>
                  </a:lnTo>
                  <a:lnTo>
                    <a:pt x="215176" y="288201"/>
                  </a:lnTo>
                  <a:lnTo>
                    <a:pt x="247624" y="260883"/>
                  </a:lnTo>
                  <a:lnTo>
                    <a:pt x="271792" y="225894"/>
                  </a:lnTo>
                  <a:lnTo>
                    <a:pt x="285940" y="185115"/>
                  </a:lnTo>
                  <a:lnTo>
                    <a:pt x="341363" y="185115"/>
                  </a:lnTo>
                  <a:lnTo>
                    <a:pt x="341363" y="164909"/>
                  </a:lnTo>
                  <a:close/>
                </a:path>
              </a:pathLst>
            </a:custGeom>
            <a:solidFill>
              <a:srgbClr val="DB1A16"/>
            </a:solidFill>
          </p:spPr>
          <p:txBody>
            <a:bodyPr wrap="square" lIns="0" tIns="0" rIns="0" bIns="0" rtlCol="0">
              <a:noAutofit/>
            </a:bodyPr>
            <a:lstStyle/>
            <a:p>
              <a:endParaRPr/>
            </a:p>
          </p:txBody>
        </p:sp>
        <p:sp>
          <p:nvSpPr>
            <p:cNvPr id="7" name="object 7"/>
            <p:cNvSpPr/>
            <p:nvPr/>
          </p:nvSpPr>
          <p:spPr>
            <a:xfrm>
              <a:off x="2921998" y="201184"/>
              <a:ext cx="337185" cy="165100"/>
            </a:xfrm>
            <a:custGeom>
              <a:avLst/>
              <a:gdLst/>
              <a:ahLst/>
              <a:cxnLst/>
              <a:rect l="l" t="t" r="r" b="b"/>
              <a:pathLst>
                <a:path w="337185" h="165100">
                  <a:moveTo>
                    <a:pt x="208940" y="0"/>
                  </a:moveTo>
                  <a:lnTo>
                    <a:pt x="161651" y="7270"/>
                  </a:lnTo>
                  <a:lnTo>
                    <a:pt x="120165" y="27593"/>
                  </a:lnTo>
                  <a:lnTo>
                    <a:pt x="86717" y="58734"/>
                  </a:lnTo>
                  <a:lnTo>
                    <a:pt x="63540" y="98460"/>
                  </a:lnTo>
                  <a:lnTo>
                    <a:pt x="52870" y="144538"/>
                  </a:lnTo>
                  <a:lnTo>
                    <a:pt x="0" y="144538"/>
                  </a:lnTo>
                  <a:lnTo>
                    <a:pt x="0" y="164909"/>
                  </a:lnTo>
                  <a:lnTo>
                    <a:pt x="227368" y="164909"/>
                  </a:lnTo>
                  <a:lnTo>
                    <a:pt x="227368" y="144538"/>
                  </a:lnTo>
                  <a:lnTo>
                    <a:pt x="84607" y="144538"/>
                  </a:lnTo>
                  <a:lnTo>
                    <a:pt x="97415" y="99979"/>
                  </a:lnTo>
                  <a:lnTo>
                    <a:pt x="124590" y="63985"/>
                  </a:lnTo>
                  <a:lnTo>
                    <a:pt x="162856" y="39922"/>
                  </a:lnTo>
                  <a:lnTo>
                    <a:pt x="208940" y="31153"/>
                  </a:lnTo>
                  <a:lnTo>
                    <a:pt x="229942" y="32917"/>
                  </a:lnTo>
                  <a:lnTo>
                    <a:pt x="249772" y="38019"/>
                  </a:lnTo>
                  <a:lnTo>
                    <a:pt x="268271" y="46171"/>
                  </a:lnTo>
                  <a:lnTo>
                    <a:pt x="285280" y="57086"/>
                  </a:lnTo>
                  <a:lnTo>
                    <a:pt x="273037" y="80111"/>
                  </a:lnTo>
                  <a:lnTo>
                    <a:pt x="336727" y="75056"/>
                  </a:lnTo>
                  <a:lnTo>
                    <a:pt x="320116" y="6299"/>
                  </a:lnTo>
                  <a:lnTo>
                    <a:pt x="302882" y="31318"/>
                  </a:lnTo>
                  <a:lnTo>
                    <a:pt x="281919" y="18125"/>
                  </a:lnTo>
                  <a:lnTo>
                    <a:pt x="259135" y="8281"/>
                  </a:lnTo>
                  <a:lnTo>
                    <a:pt x="234739" y="2127"/>
                  </a:lnTo>
                  <a:lnTo>
                    <a:pt x="208940" y="0"/>
                  </a:lnTo>
                  <a:close/>
                </a:path>
              </a:pathLst>
            </a:custGeom>
            <a:solidFill>
              <a:srgbClr val="3F55A2"/>
            </a:solidFill>
          </p:spPr>
          <p:txBody>
            <a:bodyPr wrap="square" lIns="0" tIns="0" rIns="0" bIns="0" rtlCol="0">
              <a:noAutofit/>
            </a:bodyPr>
            <a:lstStyle/>
            <a:p>
              <a:endParaRPr/>
            </a:p>
          </p:txBody>
        </p:sp>
        <p:pic>
          <p:nvPicPr>
            <p:cNvPr id="8" name="object 8"/>
            <p:cNvPicPr/>
            <p:nvPr/>
          </p:nvPicPr>
          <p:blipFill>
            <a:blip r:embed="rId2"/>
            <a:stretch>
              <a:fillRect/>
            </a:stretch>
          </p:blipFill>
          <p:spPr>
            <a:xfrm>
              <a:off x="3303160" y="278742"/>
              <a:ext cx="92532" cy="148869"/>
            </a:xfrm>
            <a:prstGeom prst="rect">
              <a:avLst/>
            </a:prstGeom>
          </p:spPr>
        </p:pic>
        <p:pic>
          <p:nvPicPr>
            <p:cNvPr id="9" name="object 9"/>
            <p:cNvPicPr/>
            <p:nvPr/>
          </p:nvPicPr>
          <p:blipFill>
            <a:blip r:embed="rId3"/>
            <a:stretch>
              <a:fillRect/>
            </a:stretch>
          </p:blipFill>
          <p:spPr>
            <a:xfrm>
              <a:off x="3417831" y="278737"/>
              <a:ext cx="141597" cy="148871"/>
            </a:xfrm>
            <a:prstGeom prst="rect">
              <a:avLst/>
            </a:prstGeom>
          </p:spPr>
        </p:pic>
        <p:pic>
          <p:nvPicPr>
            <p:cNvPr id="10" name="object 10"/>
            <p:cNvPicPr/>
            <p:nvPr/>
          </p:nvPicPr>
          <p:blipFill>
            <a:blip r:embed="rId4"/>
            <a:stretch>
              <a:fillRect/>
            </a:stretch>
          </p:blipFill>
          <p:spPr>
            <a:xfrm>
              <a:off x="3587308" y="277073"/>
              <a:ext cx="106857" cy="152615"/>
            </a:xfrm>
            <a:prstGeom prst="rect">
              <a:avLst/>
            </a:prstGeom>
          </p:spPr>
        </p:pic>
      </p:grpSp>
      <p:grpSp>
        <p:nvGrpSpPr>
          <p:cNvPr id="11" name="object 11"/>
          <p:cNvGrpSpPr/>
          <p:nvPr/>
        </p:nvGrpSpPr>
        <p:grpSpPr>
          <a:xfrm>
            <a:off x="3772770" y="276235"/>
            <a:ext cx="1190625" cy="154305"/>
            <a:chOff x="3772770" y="276235"/>
            <a:chExt cx="1190625" cy="154305"/>
          </a:xfrm>
        </p:grpSpPr>
        <p:pic>
          <p:nvPicPr>
            <p:cNvPr id="12" name="object 12"/>
            <p:cNvPicPr/>
            <p:nvPr/>
          </p:nvPicPr>
          <p:blipFill>
            <a:blip r:embed="rId5"/>
            <a:stretch>
              <a:fillRect/>
            </a:stretch>
          </p:blipFill>
          <p:spPr>
            <a:xfrm>
              <a:off x="4661723" y="278737"/>
              <a:ext cx="204190" cy="148874"/>
            </a:xfrm>
            <a:prstGeom prst="rect">
              <a:avLst/>
            </a:prstGeom>
          </p:spPr>
        </p:pic>
        <p:pic>
          <p:nvPicPr>
            <p:cNvPr id="13" name="object 13"/>
            <p:cNvPicPr/>
            <p:nvPr/>
          </p:nvPicPr>
          <p:blipFill>
            <a:blip r:embed="rId6"/>
            <a:stretch>
              <a:fillRect/>
            </a:stretch>
          </p:blipFill>
          <p:spPr>
            <a:xfrm>
              <a:off x="4886598" y="278738"/>
              <a:ext cx="76403" cy="148869"/>
            </a:xfrm>
            <a:prstGeom prst="rect">
              <a:avLst/>
            </a:prstGeom>
          </p:spPr>
        </p:pic>
        <p:sp>
          <p:nvSpPr>
            <p:cNvPr id="14" name="object 14"/>
            <p:cNvSpPr/>
            <p:nvPr/>
          </p:nvSpPr>
          <p:spPr>
            <a:xfrm>
              <a:off x="4616831" y="278739"/>
              <a:ext cx="20320" cy="149225"/>
            </a:xfrm>
            <a:custGeom>
              <a:avLst/>
              <a:gdLst/>
              <a:ahLst/>
              <a:cxnLst/>
              <a:rect l="l" t="t" r="r" b="b"/>
              <a:pathLst>
                <a:path w="20320" h="149225">
                  <a:moveTo>
                    <a:pt x="19837" y="0"/>
                  </a:moveTo>
                  <a:lnTo>
                    <a:pt x="0" y="0"/>
                  </a:lnTo>
                  <a:lnTo>
                    <a:pt x="0" y="19672"/>
                  </a:lnTo>
                  <a:lnTo>
                    <a:pt x="19837" y="19672"/>
                  </a:lnTo>
                  <a:lnTo>
                    <a:pt x="19837" y="0"/>
                  </a:lnTo>
                  <a:close/>
                </a:path>
                <a:path w="20320" h="149225">
                  <a:moveTo>
                    <a:pt x="19850" y="23291"/>
                  </a:moveTo>
                  <a:lnTo>
                    <a:pt x="12" y="23291"/>
                  </a:lnTo>
                  <a:lnTo>
                    <a:pt x="12" y="148869"/>
                  </a:lnTo>
                  <a:lnTo>
                    <a:pt x="19850" y="148869"/>
                  </a:lnTo>
                  <a:lnTo>
                    <a:pt x="19850" y="23291"/>
                  </a:lnTo>
                  <a:close/>
                </a:path>
              </a:pathLst>
            </a:custGeom>
            <a:solidFill>
              <a:srgbClr val="12110C"/>
            </a:solidFill>
          </p:spPr>
          <p:txBody>
            <a:bodyPr wrap="square" lIns="0" tIns="0" rIns="0" bIns="0" rtlCol="0">
              <a:noAutofit/>
            </a:bodyPr>
            <a:lstStyle/>
            <a:p>
              <a:endParaRPr/>
            </a:p>
          </p:txBody>
        </p:sp>
        <p:pic>
          <p:nvPicPr>
            <p:cNvPr id="15" name="object 15"/>
            <p:cNvPicPr/>
            <p:nvPr/>
          </p:nvPicPr>
          <p:blipFill>
            <a:blip r:embed="rId7"/>
            <a:stretch>
              <a:fillRect/>
            </a:stretch>
          </p:blipFill>
          <p:spPr>
            <a:xfrm>
              <a:off x="3772770" y="278742"/>
              <a:ext cx="92519" cy="148869"/>
            </a:xfrm>
            <a:prstGeom prst="rect">
              <a:avLst/>
            </a:prstGeom>
          </p:spPr>
        </p:pic>
        <p:pic>
          <p:nvPicPr>
            <p:cNvPr id="16" name="object 16"/>
            <p:cNvPicPr/>
            <p:nvPr/>
          </p:nvPicPr>
          <p:blipFill>
            <a:blip r:embed="rId8"/>
            <a:stretch>
              <a:fillRect/>
            </a:stretch>
          </p:blipFill>
          <p:spPr>
            <a:xfrm>
              <a:off x="3887444" y="277073"/>
              <a:ext cx="106857" cy="152615"/>
            </a:xfrm>
            <a:prstGeom prst="rect">
              <a:avLst/>
            </a:prstGeom>
          </p:spPr>
        </p:pic>
        <p:pic>
          <p:nvPicPr>
            <p:cNvPr id="17" name="object 17"/>
            <p:cNvPicPr/>
            <p:nvPr/>
          </p:nvPicPr>
          <p:blipFill>
            <a:blip r:embed="rId9"/>
            <a:stretch>
              <a:fillRect/>
            </a:stretch>
          </p:blipFill>
          <p:spPr>
            <a:xfrm>
              <a:off x="4021545" y="278733"/>
              <a:ext cx="235259" cy="151474"/>
            </a:xfrm>
            <a:prstGeom prst="rect">
              <a:avLst/>
            </a:prstGeom>
          </p:spPr>
        </p:pic>
        <p:pic>
          <p:nvPicPr>
            <p:cNvPr id="18" name="object 18"/>
            <p:cNvPicPr/>
            <p:nvPr/>
          </p:nvPicPr>
          <p:blipFill>
            <a:blip r:embed="rId10"/>
            <a:stretch>
              <a:fillRect/>
            </a:stretch>
          </p:blipFill>
          <p:spPr>
            <a:xfrm>
              <a:off x="4276449" y="276235"/>
              <a:ext cx="317201" cy="151371"/>
            </a:xfrm>
            <a:prstGeom prst="rect">
              <a:avLst/>
            </a:prstGeom>
          </p:spPr>
        </p:pic>
      </p:grpSp>
      <p:sp>
        <p:nvSpPr>
          <p:cNvPr id="19" name="object 19"/>
          <p:cNvSpPr txBox="1"/>
          <p:nvPr/>
        </p:nvSpPr>
        <p:spPr>
          <a:xfrm>
            <a:off x="347300" y="674607"/>
            <a:ext cx="4634230" cy="3017520"/>
          </a:xfrm>
          <a:prstGeom prst="rect">
            <a:avLst/>
          </a:prstGeom>
        </p:spPr>
        <p:txBody>
          <a:bodyPr vert="horz" wrap="square" lIns="0" tIns="12700" rIns="0" bIns="0" rtlCol="0">
            <a:noAutofit/>
          </a:bodyPr>
          <a:lstStyle/>
          <a:p>
            <a:pPr marL="12700" rtl="0">
              <a:lnSpc>
                <a:spcPct val="100000"/>
              </a:lnSpc>
              <a:spcBef>
                <a:spcPts val="100"/>
              </a:spcBef>
            </a:pPr>
            <a:r>
              <a:rPr lang="ru" sz="900" b="1" i="0" u="none" strike="noStrike" kern="1200" dirty="0">
                <a:solidFill>
                  <a:srgbClr val="4A4A49"/>
                </a:solidFill>
                <a:latin typeface="Arial"/>
                <a:cs typeface="Arial"/>
              </a:rPr>
              <a:t>Эксплуатация</a:t>
            </a:r>
            <a:endParaRPr sz="950" kern="1200" dirty="0">
              <a:latin typeface="Arial"/>
              <a:cs typeface="Arial"/>
            </a:endParaRPr>
          </a:p>
          <a:p>
            <a:pPr marL="156210" marR="5080" indent="-144145" algn="just" rtl="0">
              <a:lnSpc>
                <a:spcPct val="100000"/>
              </a:lnSpc>
              <a:spcBef>
                <a:spcPts val="1000"/>
              </a:spcBef>
              <a:buChar char="•"/>
              <a:tabLst>
                <a:tab pos="156210" algn="l"/>
              </a:tabLst>
            </a:pPr>
            <a:r>
              <a:rPr lang="ru" sz="700" b="0" i="0" u="none" strike="noStrike" kern="1200" dirty="0">
                <a:solidFill>
                  <a:srgbClr val="4A4A49"/>
                </a:solidFill>
                <a:latin typeface="Arial"/>
                <a:cs typeface="Arial"/>
              </a:rPr>
              <a:t>Перед началом эксплуатации изделий «Экин Эндустриель» убедитесь, что трубопроводная система очищена. Убедитесь, что требуемые фильтры установлены и исправны. При наличии гидравлического разделителя убедитесь в отсутствии в нем остатков и загрязнений.</a:t>
            </a:r>
            <a:endParaRPr sz="800" kern="1200" dirty="0">
              <a:latin typeface="Arial"/>
              <a:cs typeface="Arial"/>
            </a:endParaRPr>
          </a:p>
          <a:p>
            <a:pPr marL="156845" indent="-144145" algn="just" rtl="0">
              <a:lnSpc>
                <a:spcPct val="100000"/>
              </a:lnSpc>
              <a:buChar char="•"/>
              <a:tabLst>
                <a:tab pos="156845" algn="l"/>
              </a:tabLst>
            </a:pPr>
            <a:r>
              <a:rPr lang="ru" sz="700" b="0" i="0" u="none" strike="noStrike" kern="1200" dirty="0">
                <a:solidFill>
                  <a:srgbClr val="4A4A49"/>
                </a:solidFill>
                <a:latin typeface="Arial"/>
                <a:cs typeface="Arial"/>
              </a:rPr>
              <a:t>Перед пуском изделия убедитесь, что запорная арматура открыта.</a:t>
            </a:r>
            <a:endParaRPr sz="800" kern="1200" dirty="0">
              <a:latin typeface="Arial"/>
              <a:cs typeface="Arial"/>
            </a:endParaRPr>
          </a:p>
          <a:p>
            <a:pPr marL="156845" indent="-144145" algn="just" rtl="0">
              <a:lnSpc>
                <a:spcPct val="100000"/>
              </a:lnSpc>
              <a:buChar char="•"/>
              <a:tabLst>
                <a:tab pos="156845" algn="l"/>
              </a:tabLst>
            </a:pPr>
            <a:r>
              <a:rPr lang="ru" sz="700" b="0" i="0" u="none" strike="noStrike" kern="1200" dirty="0">
                <a:solidFill>
                  <a:srgbClr val="4A4A49"/>
                </a:solidFill>
                <a:latin typeface="Arial"/>
                <a:cs typeface="Arial"/>
              </a:rPr>
              <a:t>Ввод изделия в эксплуатацию выполняйте поэтапно.</a:t>
            </a:r>
            <a:endParaRPr sz="800" kern="1200" dirty="0">
              <a:latin typeface="Arial"/>
              <a:cs typeface="Arial"/>
            </a:endParaRPr>
          </a:p>
          <a:p>
            <a:pPr marL="156845" indent="-144145" algn="just" rtl="0">
              <a:lnSpc>
                <a:spcPct val="100000"/>
              </a:lnSpc>
              <a:buChar char="•"/>
              <a:tabLst>
                <a:tab pos="156845" algn="l"/>
              </a:tabLst>
            </a:pPr>
            <a:r>
              <a:rPr lang="ru" sz="700" b="0" i="0" u="none" strike="noStrike" kern="1200" dirty="0">
                <a:solidFill>
                  <a:srgbClr val="4A4A49"/>
                </a:solidFill>
                <a:latin typeface="Arial"/>
                <a:cs typeface="Arial"/>
              </a:rPr>
              <a:t>После полного заполнения теплообменника рабочей средой допускается закрыть вентили подпитки.</a:t>
            </a:r>
            <a:endParaRPr sz="800" kern="1200" dirty="0">
              <a:latin typeface="Arial"/>
              <a:cs typeface="Arial"/>
            </a:endParaRPr>
          </a:p>
          <a:p>
            <a:pPr marL="156210" marR="5080" indent="-144145" algn="just" rtl="0">
              <a:lnSpc>
                <a:spcPct val="100000"/>
              </a:lnSpc>
              <a:buChar char="•"/>
              <a:tabLst>
                <a:tab pos="156210" algn="l"/>
              </a:tabLst>
            </a:pPr>
            <a:r>
              <a:rPr lang="ru" sz="700" b="0" i="0" u="none" strike="noStrike" kern="1200" dirty="0">
                <a:solidFill>
                  <a:srgbClr val="4A4A49"/>
                </a:solidFill>
                <a:latin typeface="Arial"/>
                <a:cs typeface="Arial"/>
              </a:rPr>
              <a:t>Убедитесь, что прокладочные соединения выполнены правильно. Ошибки в прокладочных соединениях могут привести к утечкам в процессе эксплуатации.</a:t>
            </a:r>
            <a:endParaRPr sz="800" kern="1200" dirty="0">
              <a:latin typeface="Arial"/>
              <a:cs typeface="Arial"/>
            </a:endParaRPr>
          </a:p>
          <a:p>
            <a:pPr marL="156210" marR="5080" indent="-144145" algn="just" rtl="0">
              <a:lnSpc>
                <a:spcPct val="100000"/>
              </a:lnSpc>
              <a:buChar char="•"/>
              <a:tabLst>
                <a:tab pos="156210" algn="l"/>
              </a:tabLst>
            </a:pPr>
            <a:r>
              <a:rPr lang="ru" sz="700" b="0" i="0" u="none" strike="noStrike" kern="1200" dirty="0">
                <a:solidFill>
                  <a:srgbClr val="4A4A49"/>
                </a:solidFill>
                <a:latin typeface="Arial"/>
                <a:cs typeface="Arial"/>
              </a:rPr>
              <a:t>Эксплуатация изделия вне допускаемых пределов давления и температуры, а также с рабочими средами, отличными от рекомендованных, опасна. Не используйте изделие за пределами значений, указанных на маркировке изделия.</a:t>
            </a:r>
            <a:endParaRPr sz="800" kern="1200" dirty="0">
              <a:latin typeface="Arial"/>
              <a:cs typeface="Arial"/>
            </a:endParaRPr>
          </a:p>
          <a:p>
            <a:pPr marL="156210" marR="5080" indent="-144145" algn="just" rtl="0">
              <a:lnSpc>
                <a:spcPct val="100000"/>
              </a:lnSpc>
              <a:buChar char="•"/>
              <a:tabLst>
                <a:tab pos="156210" algn="l"/>
              </a:tabLst>
            </a:pPr>
            <a:r>
              <a:rPr lang="ru" sz="700" b="0" i="0" u="none" strike="noStrike" kern="1200" dirty="0">
                <a:solidFill>
                  <a:srgbClr val="4A4A49"/>
                </a:solidFill>
                <a:latin typeface="Arial"/>
                <a:cs typeface="Arial"/>
              </a:rPr>
              <a:t>Примите необходимые меры для предотвращения повреждений, которые могут возникнуть в теплообменнике вследствие гидроудара (Water Hammer).</a:t>
            </a:r>
            <a:endParaRPr sz="800" kern="1200" dirty="0">
              <a:latin typeface="Arial"/>
              <a:cs typeface="Arial"/>
            </a:endParaRPr>
          </a:p>
          <a:p>
            <a:pPr marL="156210" marR="5080" indent="-144145" algn="just" rtl="0">
              <a:lnSpc>
                <a:spcPct val="100000"/>
              </a:lnSpc>
              <a:buChar char="•"/>
              <a:tabLst>
                <a:tab pos="156210" algn="l"/>
              </a:tabLst>
            </a:pPr>
            <a:r>
              <a:rPr lang="ru" sz="700" b="0" i="0" u="none" strike="noStrike" kern="1200" dirty="0">
                <a:solidFill>
                  <a:srgbClr val="4A4A49"/>
                </a:solidFill>
                <a:latin typeface="Arial"/>
                <a:cs typeface="Arial"/>
              </a:rPr>
              <a:t>В периоды, когда изделие не используется, а также при длительном нахождении в отключенном состоянии, слейте рабочую среду из изделия либо применяйте химические добавки, обеспечивающие стойкость к замерзанию и коррозии.</a:t>
            </a:r>
            <a:endParaRPr sz="800" kern="1200" dirty="0">
              <a:latin typeface="Arial"/>
              <a:cs typeface="Arial"/>
            </a:endParaRPr>
          </a:p>
          <a:p>
            <a:pPr marL="156210" marR="5080" indent="-144145" algn="just" rtl="0">
              <a:lnSpc>
                <a:spcPct val="100000"/>
              </a:lnSpc>
              <a:buChar char="•"/>
              <a:tabLst>
                <a:tab pos="156210" algn="l"/>
              </a:tabLst>
            </a:pPr>
            <a:r>
              <a:rPr lang="ru" sz="700" b="0" i="0" u="none" strike="noStrike" kern="1200" dirty="0">
                <a:solidFill>
                  <a:srgbClr val="4A4A49"/>
                </a:solidFill>
                <a:latin typeface="Arial"/>
                <a:cs typeface="Arial"/>
              </a:rPr>
              <a:t>В изделиях, эксплуатируемых при температурах ниже температуры замерзания используемых сред, применяйте противоморозные химические добавки. В водоохлаждаемых изделиях для предотвращения риска замерзания используйте антифриз или аналогичные средства. Ниже приведена примерная таблица применения антифриза для воды. Приведенная таблица носит справочный характер, для корректного применения необходимо действовать в соответствии с требованиями производителя антифриза. Для подтверждения правильного количества антифриза контролируйте температуру замерзания раствора с помощью соответствующих измерительных приборов.</a:t>
            </a:r>
            <a:endParaRPr sz="800" kern="1200" dirty="0">
              <a:latin typeface="Arial"/>
              <a:cs typeface="Arial"/>
            </a:endParaRPr>
          </a:p>
        </p:txBody>
      </p:sp>
      <p:sp>
        <p:nvSpPr>
          <p:cNvPr id="20" name="object 20"/>
          <p:cNvSpPr txBox="1"/>
          <p:nvPr/>
        </p:nvSpPr>
        <p:spPr>
          <a:xfrm>
            <a:off x="347300" y="4961047"/>
            <a:ext cx="4634230" cy="2098040"/>
          </a:xfrm>
          <a:prstGeom prst="rect">
            <a:avLst/>
          </a:prstGeom>
        </p:spPr>
        <p:txBody>
          <a:bodyPr vert="horz" wrap="square" lIns="0" tIns="12700" rIns="0" bIns="0" rtlCol="0">
            <a:noAutofit/>
          </a:bodyPr>
          <a:lstStyle/>
          <a:p>
            <a:pPr marL="156210" marR="699135" indent="-144145" algn="just" rtl="0">
              <a:lnSpc>
                <a:spcPct val="100000"/>
              </a:lnSpc>
              <a:spcBef>
                <a:spcPts val="100"/>
              </a:spcBef>
              <a:buChar char="•"/>
              <a:tabLst>
                <a:tab pos="156210" algn="l"/>
              </a:tabLst>
            </a:pPr>
            <a:r>
              <a:rPr lang="ru" sz="700" b="0" i="0" u="none" strike="noStrike" kern="1200" dirty="0">
                <a:solidFill>
                  <a:srgbClr val="4A4A49"/>
                </a:solidFill>
                <a:latin typeface="Arial"/>
                <a:cs typeface="Arial"/>
              </a:rPr>
              <a:t>После выполнения любых работ обеспечьте отсутствие вибраций, вызванных внешними факторами или потоком. Вибрации в теплообменнике вызывают повреждения и сокращают срок службы.</a:t>
            </a:r>
            <a:endParaRPr sz="800" kern="1200" dirty="0">
              <a:latin typeface="Arial"/>
              <a:cs typeface="Arial"/>
            </a:endParaRPr>
          </a:p>
          <a:p>
            <a:pPr marL="156210" marR="698500" indent="-144145" algn="just" rtl="0">
              <a:lnSpc>
                <a:spcPct val="100000"/>
              </a:lnSpc>
              <a:buChar char="•"/>
              <a:tabLst>
                <a:tab pos="156210" algn="l"/>
              </a:tabLst>
            </a:pPr>
            <a:r>
              <a:rPr lang="ru" sz="700" b="0" i="0" u="none" strike="noStrike" kern="1200" dirty="0">
                <a:solidFill>
                  <a:srgbClr val="4A4A49"/>
                </a:solidFill>
                <a:latin typeface="Arial"/>
                <a:cs typeface="Arial"/>
              </a:rPr>
              <a:t>Расход и скорость потока не должны быть ниже или выше пределов, рекомендованных для изделия. Поток вне пределов вызывает вибрации внутри изделия, в этом случае в короткие сроки возможны проблемы с трубным пучком.</a:t>
            </a:r>
            <a:endParaRPr sz="800" kern="1200" dirty="0">
              <a:latin typeface="Arial"/>
              <a:cs typeface="Arial"/>
            </a:endParaRPr>
          </a:p>
          <a:p>
            <a:pPr marL="156210" marR="5080" algn="l" rtl="0">
              <a:lnSpc>
                <a:spcPct val="100000"/>
              </a:lnSpc>
            </a:pPr>
            <a:r>
              <a:rPr lang="ru" sz="700" b="0" i="0" u="none" strike="noStrike" kern="1200" dirty="0">
                <a:solidFill>
                  <a:srgbClr val="4A4A49"/>
                </a:solidFill>
                <a:latin typeface="Arial"/>
                <a:cs typeface="Arial"/>
              </a:rPr>
              <a:t>В результате вибраций в трубном пучке возможны изломы, разрывы, трещины,а также</a:t>
            </a:r>
            <a:br>
              <a:rPr lang="en-US" sz="700" b="0" i="0" u="none" strike="noStrike" kern="1200" dirty="0">
                <a:solidFill>
                  <a:srgbClr val="4A4A49"/>
                </a:solidFill>
                <a:latin typeface="Arial"/>
                <a:cs typeface="Arial"/>
              </a:rPr>
            </a:br>
            <a:r>
              <a:rPr lang="ru" sz="700" b="0" i="0" u="none" strike="noStrike" kern="1200" dirty="0">
                <a:solidFill>
                  <a:srgbClr val="4A4A49"/>
                </a:solidFill>
                <a:latin typeface="Arial"/>
                <a:cs typeface="Arial"/>
              </a:rPr>
              <a:t>повреждения вследствие взаимного трения.</a:t>
            </a:r>
            <a:endParaRPr sz="800" kern="1200" dirty="0">
              <a:latin typeface="Arial"/>
              <a:cs typeface="Arial"/>
            </a:endParaRPr>
          </a:p>
          <a:p>
            <a:pPr marL="156210" marR="5080" indent="-144145" algn="just" rtl="0">
              <a:lnSpc>
                <a:spcPct val="100000"/>
              </a:lnSpc>
              <a:buChar char="•"/>
              <a:tabLst>
                <a:tab pos="156210" algn="l"/>
              </a:tabLst>
            </a:pPr>
            <a:r>
              <a:rPr lang="ru" sz="700" b="0" i="0" u="none" strike="noStrike" kern="1200" dirty="0">
                <a:solidFill>
                  <a:srgbClr val="4A4A49"/>
                </a:solidFill>
                <a:latin typeface="Arial"/>
                <a:cs typeface="Arial"/>
              </a:rPr>
              <a:t>Для теплообменников, которые не будут эксплуатироваться длительное время, выполните процедуры, предусмотренные для нового теплообменника, с целью защиты от замерзания, коррозии и т.п. внешних воздействий. Примите меры по предотвращению замерзания и коррозии.</a:t>
            </a:r>
            <a:endParaRPr sz="800" kern="1200" dirty="0">
              <a:latin typeface="Arial"/>
              <a:cs typeface="Arial"/>
            </a:endParaRPr>
          </a:p>
          <a:p>
            <a:pPr marL="156210" marR="5715" indent="-144145" algn="just" rtl="0">
              <a:lnSpc>
                <a:spcPct val="100000"/>
              </a:lnSpc>
              <a:buChar char="•"/>
              <a:tabLst>
                <a:tab pos="156210" algn="l"/>
              </a:tabLst>
            </a:pPr>
            <a:r>
              <a:rPr lang="ru" sz="700" b="0" i="0" u="none" strike="noStrike" kern="1200" dirty="0">
                <a:solidFill>
                  <a:srgbClr val="4A4A49"/>
                </a:solidFill>
                <a:latin typeface="Arial"/>
                <a:cs typeface="Arial"/>
              </a:rPr>
              <a:t>При кратковременном выводе изделия из работы воду из изделия следует слить и обеспечить просушку внутренних поверхностей сухим воздухом.</a:t>
            </a:r>
            <a:endParaRPr sz="800" kern="1200" dirty="0">
              <a:latin typeface="Arial"/>
              <a:cs typeface="Arial"/>
            </a:endParaRPr>
          </a:p>
          <a:p>
            <a:pPr marL="156210" marR="5080" indent="-144145" algn="just" rtl="0">
              <a:lnSpc>
                <a:spcPct val="100000"/>
              </a:lnSpc>
              <a:buChar char="•"/>
              <a:tabLst>
                <a:tab pos="156210" algn="l"/>
              </a:tabLst>
            </a:pPr>
            <a:r>
              <a:rPr lang="ru" sz="700" b="0" i="0" u="none" strike="noStrike" kern="1200" dirty="0">
                <a:solidFill>
                  <a:srgbClr val="4A4A49"/>
                </a:solidFill>
                <a:latin typeface="Arial"/>
                <a:cs typeface="Arial"/>
              </a:rPr>
              <a:t>Если выполнение действий, указанных в п. 12, невозможно, в течение суток через определенные интервалы следует обеспечивать проток воды, чтобы исключить воздействие биологического загрязнения, коррозии и т.п., возникающих при застое воды.</a:t>
            </a:r>
            <a:endParaRPr sz="800" kern="1200" dirty="0">
              <a:latin typeface="Arial"/>
              <a:cs typeface="Arial"/>
            </a:endParaRPr>
          </a:p>
        </p:txBody>
      </p:sp>
      <p:graphicFrame>
        <p:nvGraphicFramePr>
          <p:cNvPr id="21" name="object 21"/>
          <p:cNvGraphicFramePr>
            <a:graphicFrameLocks noGrp="1"/>
          </p:cNvGraphicFramePr>
          <p:nvPr/>
        </p:nvGraphicFramePr>
        <p:xfrm>
          <a:off x="360000" y="3780005"/>
          <a:ext cx="4605020" cy="1163320"/>
        </p:xfrm>
        <a:graphic>
          <a:graphicData uri="http://schemas.openxmlformats.org/drawingml/2006/table">
            <a:tbl>
              <a:tblPr firstRow="1" bandRow="1">
                <a:tableStyleId>{2D5ABB26-0587-4C30-8999-92F81FD0307C}</a:tableStyleId>
              </a:tblPr>
              <a:tblGrid>
                <a:gridCol w="1465580">
                  <a:extLst>
                    <a:ext uri="{9D8B030D-6E8A-4147-A177-3AD203B41FA5}">
                      <a16:colId xmlns:a16="http://schemas.microsoft.com/office/drawing/2014/main" val="20000"/>
                    </a:ext>
                  </a:extLst>
                </a:gridCol>
                <a:gridCol w="1744345">
                  <a:extLst>
                    <a:ext uri="{9D8B030D-6E8A-4147-A177-3AD203B41FA5}">
                      <a16:colId xmlns:a16="http://schemas.microsoft.com/office/drawing/2014/main" val="20001"/>
                    </a:ext>
                  </a:extLst>
                </a:gridCol>
                <a:gridCol w="1395095">
                  <a:extLst>
                    <a:ext uri="{9D8B030D-6E8A-4147-A177-3AD203B41FA5}">
                      <a16:colId xmlns:a16="http://schemas.microsoft.com/office/drawing/2014/main" val="20002"/>
                    </a:ext>
                  </a:extLst>
                </a:gridCol>
              </a:tblGrid>
              <a:tr h="179705">
                <a:tc>
                  <a:txBody>
                    <a:bodyPr/>
                    <a:lstStyle/>
                    <a:p>
                      <a:pPr marL="342265" rtl="0">
                        <a:lnSpc>
                          <a:spcPct val="100000"/>
                        </a:lnSpc>
                        <a:spcBef>
                          <a:spcPts val="165"/>
                        </a:spcBef>
                      </a:pPr>
                      <a:r>
                        <a:rPr lang="ru" sz="800" b="0" i="0" u="none" strike="noStrike">
                          <a:solidFill>
                            <a:srgbClr val="FFFFFF"/>
                          </a:solidFill>
                          <a:latin typeface="Arial"/>
                          <a:cs typeface="Arial"/>
                        </a:rPr>
                        <a:t>Температура замерзания</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tc>
                  <a:txBody>
                    <a:bodyPr/>
                    <a:lstStyle/>
                    <a:p>
                      <a:pPr marL="149225" rtl="0">
                        <a:lnSpc>
                          <a:spcPct val="100000"/>
                        </a:lnSpc>
                        <a:spcBef>
                          <a:spcPts val="165"/>
                        </a:spcBef>
                      </a:pPr>
                      <a:r>
                        <a:rPr lang="ru" sz="800" b="0" i="0" u="none" strike="noStrike">
                          <a:solidFill>
                            <a:srgbClr val="FFFFFF"/>
                          </a:solidFill>
                          <a:latin typeface="Arial"/>
                          <a:cs typeface="Arial"/>
                        </a:rPr>
                        <a:t>1,2-пропиленгликоль, масс. %</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tc>
                  <a:txBody>
                    <a:bodyPr/>
                    <a:lstStyle/>
                    <a:p>
                      <a:pPr marL="346075" rtl="0">
                        <a:lnSpc>
                          <a:spcPct val="100000"/>
                        </a:lnSpc>
                        <a:spcBef>
                          <a:spcPts val="165"/>
                        </a:spcBef>
                      </a:pPr>
                      <a:r>
                        <a:rPr lang="ru" sz="800" b="0" i="0" u="none" strike="noStrike">
                          <a:solidFill>
                            <a:srgbClr val="FFFFFF"/>
                          </a:solidFill>
                          <a:latin typeface="Arial"/>
                          <a:cs typeface="Arial"/>
                        </a:rPr>
                        <a:t>Вода, масс. %</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extLst>
                  <a:ext uri="{0D108BD9-81ED-4DB2-BD59-A6C34878D82A}">
                    <a16:rowId xmlns:a16="http://schemas.microsoft.com/office/drawing/2014/main" val="10000"/>
                  </a:ext>
                </a:extLst>
              </a:tr>
              <a:tr h="179705">
                <a:tc>
                  <a:txBody>
                    <a:bodyPr/>
                    <a:lstStyle/>
                    <a:p>
                      <a:pPr marL="106045" algn="ctr" rtl="0">
                        <a:lnSpc>
                          <a:spcPct val="100000"/>
                        </a:lnSpc>
                        <a:spcBef>
                          <a:spcPts val="165"/>
                        </a:spcBef>
                      </a:pPr>
                      <a:r>
                        <a:rPr lang="ru" sz="800" b="0" i="0" u="none" strike="noStrike" spc="-10">
                          <a:solidFill>
                            <a:srgbClr val="4A4A49"/>
                          </a:solidFill>
                          <a:latin typeface="Arial"/>
                          <a:cs typeface="Arial"/>
                        </a:rPr>
                        <a:t>-10 °C</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045" algn="ctr" rtl="0">
                        <a:lnSpc>
                          <a:spcPct val="100000"/>
                        </a:lnSpc>
                        <a:spcBef>
                          <a:spcPts val="165"/>
                        </a:spcBef>
                      </a:pPr>
                      <a:r>
                        <a:rPr lang="ru" sz="800" b="0" i="0" u="none" strike="noStrike" spc="-25">
                          <a:solidFill>
                            <a:srgbClr val="4A4A49"/>
                          </a:solidFill>
                          <a:latin typeface="Arial"/>
                          <a:cs typeface="Arial"/>
                        </a:rPr>
                        <a:t>18</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045" algn="ctr" rtl="0">
                        <a:lnSpc>
                          <a:spcPct val="100000"/>
                        </a:lnSpc>
                        <a:spcBef>
                          <a:spcPts val="165"/>
                        </a:spcBef>
                      </a:pPr>
                      <a:r>
                        <a:rPr lang="ru" sz="800" b="0" i="0" u="none" strike="noStrike" spc="-25">
                          <a:solidFill>
                            <a:srgbClr val="4A4A49"/>
                          </a:solidFill>
                          <a:latin typeface="Arial"/>
                          <a:cs typeface="Arial"/>
                        </a:rPr>
                        <a:t>82</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1"/>
                  </a:ext>
                </a:extLst>
              </a:tr>
              <a:tr h="179705">
                <a:tc>
                  <a:txBody>
                    <a:bodyPr/>
                    <a:lstStyle/>
                    <a:p>
                      <a:pPr marL="106045" algn="ctr" rtl="0">
                        <a:lnSpc>
                          <a:spcPct val="100000"/>
                        </a:lnSpc>
                        <a:spcBef>
                          <a:spcPts val="160"/>
                        </a:spcBef>
                      </a:pPr>
                      <a:r>
                        <a:rPr lang="ru" sz="800" b="0" i="0" u="none" strike="noStrike" spc="-10">
                          <a:solidFill>
                            <a:srgbClr val="4A4A49"/>
                          </a:solidFill>
                          <a:latin typeface="Arial"/>
                          <a:cs typeface="Arial"/>
                        </a:rPr>
                        <a:t>-15 °C</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045" algn="ctr" rtl="0">
                        <a:lnSpc>
                          <a:spcPct val="100000"/>
                        </a:lnSpc>
                        <a:spcBef>
                          <a:spcPts val="160"/>
                        </a:spcBef>
                      </a:pPr>
                      <a:r>
                        <a:rPr lang="ru" sz="800" b="0" i="0" u="none" strike="noStrike" spc="-25">
                          <a:solidFill>
                            <a:srgbClr val="4A4A49"/>
                          </a:solidFill>
                          <a:latin typeface="Arial"/>
                          <a:cs typeface="Arial"/>
                        </a:rPr>
                        <a:t>25</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045" algn="ctr" rtl="0">
                        <a:lnSpc>
                          <a:spcPct val="100000"/>
                        </a:lnSpc>
                        <a:spcBef>
                          <a:spcPts val="160"/>
                        </a:spcBef>
                      </a:pPr>
                      <a:r>
                        <a:rPr lang="ru" sz="800" b="0" i="0" u="none" strike="noStrike" spc="-25">
                          <a:solidFill>
                            <a:srgbClr val="4A4A49"/>
                          </a:solidFill>
                          <a:latin typeface="Arial"/>
                          <a:cs typeface="Arial"/>
                        </a:rPr>
                        <a:t>75</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2"/>
                  </a:ext>
                </a:extLst>
              </a:tr>
              <a:tr h="179705">
                <a:tc>
                  <a:txBody>
                    <a:bodyPr/>
                    <a:lstStyle/>
                    <a:p>
                      <a:pPr marL="106045" algn="ctr" rtl="0">
                        <a:lnSpc>
                          <a:spcPct val="100000"/>
                        </a:lnSpc>
                        <a:spcBef>
                          <a:spcPts val="160"/>
                        </a:spcBef>
                      </a:pPr>
                      <a:r>
                        <a:rPr lang="ru" sz="800" b="0" i="0" u="none" strike="noStrike" spc="-10">
                          <a:solidFill>
                            <a:srgbClr val="4A4A49"/>
                          </a:solidFill>
                          <a:latin typeface="Arial"/>
                          <a:cs typeface="Arial"/>
                        </a:rPr>
                        <a:t>-20 °C</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6045" algn="ctr" rtl="0">
                        <a:lnSpc>
                          <a:spcPct val="100000"/>
                        </a:lnSpc>
                        <a:spcBef>
                          <a:spcPts val="160"/>
                        </a:spcBef>
                      </a:pPr>
                      <a:r>
                        <a:rPr lang="ru" sz="800" b="0" i="0" u="none" strike="noStrike" spc="-25">
                          <a:solidFill>
                            <a:srgbClr val="4A4A49"/>
                          </a:solidFill>
                          <a:latin typeface="Arial"/>
                          <a:cs typeface="Arial"/>
                        </a:rPr>
                        <a:t>32</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6045" algn="ctr" rtl="0">
                        <a:lnSpc>
                          <a:spcPct val="100000"/>
                        </a:lnSpc>
                        <a:spcBef>
                          <a:spcPts val="160"/>
                        </a:spcBef>
                      </a:pPr>
                      <a:r>
                        <a:rPr lang="ru" sz="800" b="0" i="0" u="none" strike="noStrike" spc="-25">
                          <a:solidFill>
                            <a:srgbClr val="4A4A49"/>
                          </a:solidFill>
                          <a:latin typeface="Arial"/>
                          <a:cs typeface="Arial"/>
                        </a:rPr>
                        <a:t>68</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3"/>
                  </a:ext>
                </a:extLst>
              </a:tr>
              <a:tr h="179705">
                <a:tc>
                  <a:txBody>
                    <a:bodyPr/>
                    <a:lstStyle/>
                    <a:p>
                      <a:pPr marL="106045" algn="ctr" rtl="0">
                        <a:lnSpc>
                          <a:spcPct val="100000"/>
                        </a:lnSpc>
                        <a:spcBef>
                          <a:spcPts val="160"/>
                        </a:spcBef>
                      </a:pPr>
                      <a:r>
                        <a:rPr lang="ru" sz="800" b="0" i="0" u="none" strike="noStrike" spc="-10">
                          <a:solidFill>
                            <a:srgbClr val="4A4A49"/>
                          </a:solidFill>
                          <a:latin typeface="Arial"/>
                          <a:cs typeface="Arial"/>
                        </a:rPr>
                        <a:t>-25 °C</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045" algn="ctr" rtl="0">
                        <a:lnSpc>
                          <a:spcPct val="100000"/>
                        </a:lnSpc>
                        <a:spcBef>
                          <a:spcPts val="160"/>
                        </a:spcBef>
                      </a:pPr>
                      <a:r>
                        <a:rPr lang="ru" sz="800" b="0" i="0" u="none" strike="noStrike" spc="-25">
                          <a:solidFill>
                            <a:srgbClr val="4A4A49"/>
                          </a:solidFill>
                          <a:latin typeface="Arial"/>
                          <a:cs typeface="Arial"/>
                        </a:rPr>
                        <a:t>37</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045" algn="ctr" rtl="0">
                        <a:lnSpc>
                          <a:spcPct val="100000"/>
                        </a:lnSpc>
                        <a:spcBef>
                          <a:spcPts val="160"/>
                        </a:spcBef>
                      </a:pPr>
                      <a:r>
                        <a:rPr lang="ru" sz="800" b="0" i="0" u="none" strike="noStrike" spc="-25">
                          <a:solidFill>
                            <a:srgbClr val="4A4A49"/>
                          </a:solidFill>
                          <a:latin typeface="Arial"/>
                          <a:cs typeface="Arial"/>
                        </a:rPr>
                        <a:t>63</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4"/>
                  </a:ext>
                </a:extLst>
              </a:tr>
              <a:tr h="179705">
                <a:tc>
                  <a:txBody>
                    <a:bodyPr/>
                    <a:lstStyle/>
                    <a:p>
                      <a:pPr marL="106045" algn="ctr" rtl="0">
                        <a:lnSpc>
                          <a:spcPct val="100000"/>
                        </a:lnSpc>
                        <a:spcBef>
                          <a:spcPts val="160"/>
                        </a:spcBef>
                      </a:pPr>
                      <a:r>
                        <a:rPr lang="ru" sz="800" b="0" i="0" u="none" strike="noStrike" spc="-10">
                          <a:solidFill>
                            <a:srgbClr val="4A4A49"/>
                          </a:solidFill>
                          <a:latin typeface="Arial"/>
                          <a:cs typeface="Arial"/>
                        </a:rPr>
                        <a:t>-30 °C</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6045" algn="ctr" rtl="0">
                        <a:lnSpc>
                          <a:spcPct val="100000"/>
                        </a:lnSpc>
                        <a:spcBef>
                          <a:spcPts val="160"/>
                        </a:spcBef>
                      </a:pPr>
                      <a:r>
                        <a:rPr lang="ru" sz="800" b="0" i="0" u="none" strike="noStrike" spc="-25">
                          <a:solidFill>
                            <a:srgbClr val="4A4A49"/>
                          </a:solidFill>
                          <a:latin typeface="Arial"/>
                          <a:cs typeface="Arial"/>
                        </a:rPr>
                        <a:t>41</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6045" algn="ctr" rtl="0">
                        <a:lnSpc>
                          <a:spcPct val="100000"/>
                        </a:lnSpc>
                        <a:spcBef>
                          <a:spcPts val="160"/>
                        </a:spcBef>
                      </a:pPr>
                      <a:r>
                        <a:rPr lang="ru" sz="800" b="0" i="0" u="none" strike="noStrike" spc="-25">
                          <a:solidFill>
                            <a:srgbClr val="4A4A49"/>
                          </a:solidFill>
                          <a:latin typeface="Arial"/>
                          <a:cs typeface="Arial"/>
                        </a:rPr>
                        <a:t>59</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5"/>
                  </a:ext>
                </a:extLst>
              </a:tr>
            </a:tbl>
          </a:graphicData>
        </a:graphic>
      </p:graphicFrame>
      <p:pic>
        <p:nvPicPr>
          <p:cNvPr id="22" name="object 22"/>
          <p:cNvPicPr/>
          <p:nvPr/>
        </p:nvPicPr>
        <p:blipFill>
          <a:blip r:embed="rId11"/>
          <a:stretch>
            <a:fillRect/>
          </a:stretch>
        </p:blipFill>
        <p:spPr>
          <a:xfrm>
            <a:off x="4323302" y="4998956"/>
            <a:ext cx="639699" cy="630694"/>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434" y="7318536"/>
            <a:ext cx="67945"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50">
                <a:solidFill>
                  <a:srgbClr val="4A4A49"/>
                </a:solidFill>
                <a:latin typeface="Arial"/>
                <a:cs typeface="Arial"/>
              </a:rPr>
              <a:t>7</a:t>
            </a:r>
            <a:endParaRPr sz="600">
              <a:latin typeface="Arial"/>
              <a:cs typeface="Arial"/>
            </a:endParaRPr>
          </a:p>
        </p:txBody>
      </p:sp>
      <p:sp>
        <p:nvSpPr>
          <p:cNvPr id="3" name="object 3"/>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359999" y="187210"/>
            <a:ext cx="612140" cy="343535"/>
            <a:chOff x="359999" y="187210"/>
            <a:chExt cx="612140" cy="343535"/>
          </a:xfrm>
        </p:grpSpPr>
        <p:pic>
          <p:nvPicPr>
            <p:cNvPr id="5" name="object 5"/>
            <p:cNvPicPr/>
            <p:nvPr/>
          </p:nvPicPr>
          <p:blipFill>
            <a:blip r:embed="rId2"/>
            <a:stretch>
              <a:fillRect/>
            </a:stretch>
          </p:blipFill>
          <p:spPr>
            <a:xfrm>
              <a:off x="484393" y="293865"/>
              <a:ext cx="219760" cy="231457"/>
            </a:xfrm>
            <a:prstGeom prst="rect">
              <a:avLst/>
            </a:prstGeom>
          </p:spPr>
        </p:pic>
        <p:sp>
          <p:nvSpPr>
            <p:cNvPr id="6" name="object 6"/>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7" name="object 7"/>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8" name="object 8"/>
            <p:cNvPicPr/>
            <p:nvPr/>
          </p:nvPicPr>
          <p:blipFill>
            <a:blip r:embed="rId3"/>
            <a:stretch>
              <a:fillRect/>
            </a:stretch>
          </p:blipFill>
          <p:spPr>
            <a:xfrm>
              <a:off x="737402" y="302216"/>
              <a:ext cx="71437" cy="223109"/>
            </a:xfrm>
            <a:prstGeom prst="rect">
              <a:avLst/>
            </a:prstGeom>
          </p:spPr>
        </p:pic>
      </p:grpSp>
      <p:sp>
        <p:nvSpPr>
          <p:cNvPr id="9" name="object 9"/>
          <p:cNvSpPr txBox="1"/>
          <p:nvPr/>
        </p:nvSpPr>
        <p:spPr>
          <a:xfrm>
            <a:off x="194899" y="677077"/>
            <a:ext cx="4951730" cy="6357620"/>
          </a:xfrm>
          <a:prstGeom prst="rect">
            <a:avLst/>
          </a:prstGeom>
        </p:spPr>
        <p:txBody>
          <a:bodyPr vert="horz" wrap="square" lIns="0" tIns="12700" rIns="0" bIns="0" rtlCol="0">
            <a:noAutofit/>
          </a:bodyPr>
          <a:lstStyle/>
          <a:p>
            <a:pPr marL="308610" marR="170180" indent="-144145" algn="just" rtl="0">
              <a:lnSpc>
                <a:spcPct val="100000"/>
              </a:lnSpc>
              <a:spcBef>
                <a:spcPts val="100"/>
              </a:spcBef>
              <a:buChar char="•"/>
              <a:tabLst>
                <a:tab pos="308610" algn="l"/>
              </a:tabLst>
            </a:pPr>
            <a:r>
              <a:rPr lang="ru" sz="700" b="0" i="0" u="none" strike="noStrike" dirty="0">
                <a:solidFill>
                  <a:srgbClr val="4A4A49"/>
                </a:solidFill>
                <a:latin typeface="Arial"/>
                <a:cs typeface="Arial"/>
              </a:rPr>
              <a:t>При всех операциях открытия и закрытия потоки жидкости должны регулироваться с учетом предотвращения термических ударов. Не допускается выполнять ввод в эксплуатацию и останов при температуре рабочей среды, выходящей за пределы температур эксплуатации, а также при скоростях потока, не соответствующих данным температурам.</a:t>
            </a:r>
            <a:endParaRPr sz="800" dirty="0">
              <a:latin typeface="Arial"/>
              <a:cs typeface="Arial"/>
            </a:endParaRPr>
          </a:p>
          <a:p>
            <a:pPr marL="308610" marR="170180" indent="-144145" algn="just" rtl="0">
              <a:lnSpc>
                <a:spcPct val="100000"/>
              </a:lnSpc>
              <a:buChar char="•"/>
              <a:tabLst>
                <a:tab pos="308610" algn="l"/>
              </a:tabLst>
            </a:pPr>
            <a:r>
              <a:rPr lang="ru" sz="700" b="0" i="0" u="none" strike="noStrike" dirty="0">
                <a:solidFill>
                  <a:srgbClr val="4A4A49"/>
                </a:solidFill>
                <a:latin typeface="Arial"/>
                <a:cs typeface="Arial"/>
              </a:rPr>
              <a:t>Во избежание воздействия термических напряжений на изделие выравнивание температур рабочих сред следует обеспечить с помощью байпасной линии. Для изделий с теплоизоляцией необходимо уделять особое внимание ситуациям резкой остановки потока и последующего повторного пуска. В изделиях, длительное время находившихся при высокой температуре, могут возникать интенсивные термические удары.</a:t>
            </a:r>
            <a:endParaRPr sz="800" dirty="0">
              <a:latin typeface="Arial"/>
              <a:cs typeface="Arial"/>
            </a:endParaRPr>
          </a:p>
          <a:p>
            <a:pPr marL="165100" algn="just" rtl="0">
              <a:lnSpc>
                <a:spcPct val="100000"/>
              </a:lnSpc>
              <a:spcBef>
                <a:spcPts val="880"/>
              </a:spcBef>
            </a:pPr>
            <a:r>
              <a:rPr lang="ru" sz="900" b="1" i="0" u="none" strike="noStrike" dirty="0">
                <a:solidFill>
                  <a:srgbClr val="4A4A49"/>
                </a:solidFill>
                <a:latin typeface="Arial"/>
                <a:cs typeface="Arial"/>
              </a:rPr>
              <a:t>Требования к используемой воде</a:t>
            </a:r>
            <a:endParaRPr sz="950" dirty="0">
              <a:latin typeface="Arial"/>
              <a:cs typeface="Arial"/>
            </a:endParaRPr>
          </a:p>
          <a:p>
            <a:pPr marL="165100" marR="170180" algn="just" rtl="0">
              <a:lnSpc>
                <a:spcPct val="100000"/>
              </a:lnSpc>
              <a:spcBef>
                <a:spcPts val="480"/>
              </a:spcBef>
            </a:pPr>
            <a:r>
              <a:rPr lang="ru" sz="700" b="0" i="0" u="none" strike="noStrike" dirty="0">
                <a:solidFill>
                  <a:srgbClr val="4A4A49"/>
                </a:solidFill>
                <a:latin typeface="Arial"/>
                <a:cs typeface="Arial"/>
              </a:rPr>
              <a:t>Для минимизации физических и коррозионных воздействий, обусловленных используемой водой, в кожухотрубных теплообменниках «Экин Эндустриель» типа Shell&amp;Tube рекомендуется соблюдать приведенные ниже требования. Значения pH воды, щелочности, жесткости, содержание ионов, а также температура циркулирующей воды являются факторами, влияющими на коррозию и образование накипи в теплообменниках и других элементах трубопроводной системы. Рекомендуемые характеристики воды для систем охлаждения приведены ниже.  Неисправности, которые могут возникнуть в результате несоблюдения указанных требований к воде, «</a:t>
            </a:r>
            <a:r>
              <a:rPr lang="ru" sz="700" b="1" i="0" u="none" strike="noStrike" dirty="0">
                <a:solidFill>
                  <a:srgbClr val="4A4A49"/>
                </a:solidFill>
                <a:latin typeface="Arial"/>
                <a:cs typeface="Arial"/>
              </a:rPr>
              <a:t>НЕ</a:t>
            </a:r>
            <a:r>
              <a:rPr lang="ru" sz="700" b="1" i="0" u="none" strike="noStrike" spc="-10" dirty="0">
                <a:solidFill>
                  <a:srgbClr val="4A4A49"/>
                </a:solidFill>
                <a:latin typeface="Arial"/>
                <a:cs typeface="Arial"/>
              </a:rPr>
              <a:t> </a:t>
            </a:r>
            <a:r>
              <a:rPr lang="ru" sz="700" b="1" i="0" u="none" strike="noStrike" dirty="0">
                <a:solidFill>
                  <a:srgbClr val="4A4A49"/>
                </a:solidFill>
                <a:latin typeface="Arial"/>
                <a:cs typeface="Arial"/>
              </a:rPr>
              <a:t>РАССМАТРИВАЮТСЯ</a:t>
            </a:r>
            <a:r>
              <a:rPr lang="ru" sz="700" b="1" i="0" u="none" strike="noStrike" spc="-5" dirty="0">
                <a:solidFill>
                  <a:srgbClr val="4A4A49"/>
                </a:solidFill>
                <a:latin typeface="Arial"/>
                <a:cs typeface="Arial"/>
              </a:rPr>
              <a:t> </a:t>
            </a:r>
            <a:r>
              <a:rPr lang="ru" sz="700" b="1" i="0" u="none" strike="noStrike" spc="-10" dirty="0">
                <a:solidFill>
                  <a:srgbClr val="4A4A49"/>
                </a:solidFill>
                <a:latin typeface="Arial"/>
                <a:cs typeface="Arial"/>
              </a:rPr>
              <a:t>В РАМКАХ ГАРАНТИИ</a:t>
            </a:r>
            <a:r>
              <a:rPr lang="ru" sz="700" b="0" i="0" u="none" strike="noStrike" dirty="0">
                <a:solidFill>
                  <a:srgbClr val="4A4A49"/>
                </a:solidFill>
                <a:latin typeface="Arial"/>
                <a:cs typeface="Arial"/>
              </a:rPr>
              <a:t>».</a:t>
            </a:r>
            <a:endParaRPr sz="800" dirty="0">
              <a:latin typeface="Arial"/>
              <a:cs typeface="Arial"/>
            </a:endParaRPr>
          </a:p>
          <a:p>
            <a:pPr>
              <a:lnSpc>
                <a:spcPct val="100000"/>
              </a:lnSpc>
              <a:spcBef>
                <a:spcPts val="120"/>
              </a:spcBef>
            </a:pPr>
            <a:endParaRPr sz="850" dirty="0">
              <a:latin typeface="Arial"/>
              <a:cs typeface="Arial"/>
            </a:endParaRPr>
          </a:p>
          <a:p>
            <a:pPr marL="308610" marR="170180" indent="-144145" algn="just" rtl="0">
              <a:lnSpc>
                <a:spcPct val="107800"/>
              </a:lnSpc>
              <a:buChar char="•"/>
              <a:tabLst>
                <a:tab pos="308610" algn="l"/>
              </a:tabLst>
            </a:pPr>
            <a:r>
              <a:rPr lang="ru" sz="700" b="0" i="0" u="none" strike="noStrike" kern="1200" dirty="0">
                <a:solidFill>
                  <a:srgbClr val="4A4A49"/>
                </a:solidFill>
                <a:latin typeface="Arial"/>
                <a:cs typeface="Arial"/>
              </a:rPr>
              <a:t>Ионы аммония (NH4+) в воде крайне вредны для меди. Эти ионы являются одним из наиболее значимых факторов, отрицательно влияющих на срок службы медных труб. В воде не допускается содержание ионов аммония (NH4+).</a:t>
            </a:r>
            <a:endParaRPr sz="800" kern="1200" dirty="0">
              <a:latin typeface="Arial"/>
              <a:cs typeface="Arial"/>
            </a:endParaRPr>
          </a:p>
          <a:p>
            <a:pPr marL="308610" marR="170815" indent="-144145" algn="just" rtl="0">
              <a:lnSpc>
                <a:spcPct val="107800"/>
              </a:lnSpc>
              <a:buChar char="•"/>
              <a:tabLst>
                <a:tab pos="308610" algn="l"/>
              </a:tabLst>
            </a:pPr>
            <a:r>
              <a:rPr lang="ru" sz="700" b="0" i="0" u="none" strike="noStrike" kern="1200" dirty="0">
                <a:solidFill>
                  <a:srgbClr val="4A4A49"/>
                </a:solidFill>
                <a:latin typeface="Arial"/>
                <a:cs typeface="Arial"/>
              </a:rPr>
              <a:t>Ионы хлорида (Cl-) вызывают питтинговую коррозию медных труб. Содержание ионов хлорида в воде должно быть &lt;10 мг/л.</a:t>
            </a:r>
            <a:endParaRPr sz="800" kern="1200" dirty="0">
              <a:latin typeface="Arial"/>
              <a:cs typeface="Arial"/>
            </a:endParaRPr>
          </a:p>
          <a:p>
            <a:pPr marL="308610" marR="170180" indent="-144145" algn="just" rtl="0">
              <a:lnSpc>
                <a:spcPct val="107800"/>
              </a:lnSpc>
              <a:buChar char="•"/>
              <a:tabLst>
                <a:tab pos="308610" algn="l"/>
              </a:tabLst>
            </a:pPr>
            <a:r>
              <a:rPr lang="ru" sz="700" b="0" i="0" u="none" strike="noStrike" kern="1200" dirty="0">
                <a:solidFill>
                  <a:srgbClr val="4A4A49"/>
                </a:solidFill>
                <a:latin typeface="Arial"/>
                <a:cs typeface="Arial"/>
              </a:rPr>
              <a:t>Ионы сульфата (SO4-2) вызывают коррозию и образование мелких отверстий на поверхности медных труб. Содержание ионов сульфата (SO -2) в воде должно быть &lt;30 мг/л.</a:t>
            </a:r>
            <a:endParaRPr sz="800" kern="1200" dirty="0">
              <a:latin typeface="Arial"/>
              <a:cs typeface="Arial"/>
            </a:endParaRPr>
          </a:p>
          <a:p>
            <a:pPr marL="309245" indent="-144145" algn="l" rtl="0">
              <a:lnSpc>
                <a:spcPct val="100000"/>
              </a:lnSpc>
              <a:spcBef>
                <a:spcPts val="80"/>
              </a:spcBef>
              <a:buChar char="•"/>
              <a:tabLst>
                <a:tab pos="309245" algn="l"/>
              </a:tabLst>
            </a:pPr>
            <a:r>
              <a:rPr lang="ru" sz="700" b="0" i="0" u="none" strike="noStrike" kern="1200" dirty="0">
                <a:solidFill>
                  <a:srgbClr val="4A4A49"/>
                </a:solidFill>
                <a:latin typeface="Arial"/>
                <a:cs typeface="Arial"/>
              </a:rPr>
              <a:t>Ионы фторида (F-) в воде могут приводить к образованию кислот и коррозии.</a:t>
            </a:r>
            <a:br>
              <a:rPr lang="en-US" sz="700" b="0" i="0" u="none" strike="noStrike" kern="1200" dirty="0">
                <a:solidFill>
                  <a:srgbClr val="4A4A49"/>
                </a:solidFill>
                <a:latin typeface="Arial"/>
                <a:cs typeface="Arial"/>
              </a:rPr>
            </a:br>
            <a:r>
              <a:rPr lang="ru" sz="700" b="0" i="0" u="none" strike="noStrike" kern="1200" dirty="0">
                <a:solidFill>
                  <a:srgbClr val="4A4A49"/>
                </a:solidFill>
                <a:latin typeface="Arial"/>
                <a:cs typeface="Arial"/>
              </a:rPr>
              <a:t>Их содержание в воде должно быть</a:t>
            </a:r>
            <a:r>
              <a:rPr lang="en-US" sz="700" b="0" i="0" u="none" strike="noStrike" kern="1200" dirty="0">
                <a:solidFill>
                  <a:srgbClr val="4A4A49"/>
                </a:solidFill>
                <a:latin typeface="Arial"/>
                <a:cs typeface="Arial"/>
              </a:rPr>
              <a:t> </a:t>
            </a:r>
            <a:r>
              <a:rPr lang="ru" sz="700" b="0" i="0" u="none" strike="noStrike" kern="1200" dirty="0">
                <a:solidFill>
                  <a:srgbClr val="4A4A49"/>
                </a:solidFill>
                <a:latin typeface="Arial"/>
                <a:cs typeface="Arial"/>
              </a:rPr>
              <a:t>&lt;0,1 мг/л.</a:t>
            </a:r>
            <a:endParaRPr sz="800" kern="1200" dirty="0">
              <a:latin typeface="Arial"/>
              <a:cs typeface="Arial"/>
            </a:endParaRPr>
          </a:p>
          <a:p>
            <a:pPr marL="308610" marR="170180" indent="-144145" algn="just" rtl="0">
              <a:lnSpc>
                <a:spcPct val="107800"/>
              </a:lnSpc>
              <a:buChar char="•"/>
              <a:tabLst>
                <a:tab pos="308610" algn="l"/>
              </a:tabLst>
            </a:pPr>
            <a:r>
              <a:rPr lang="ru" sz="700" b="0" i="0" u="none" strike="noStrike" kern="1200" dirty="0">
                <a:solidFill>
                  <a:srgbClr val="4A4A49"/>
                </a:solidFill>
                <a:latin typeface="Arial"/>
                <a:cs typeface="Arial"/>
              </a:rPr>
              <a:t>Ионы железа (Fe+2 и Fe+3) в воде, соединяясь с растворенным кислородом, приводят к образованию ржавчины и шлама в трубопроводной системе. По этой причине в воде не должно содержаться ионов железа. Если содержание растворенного кислорода в воде &lt;5 мг/л, то содержание растворенного железа в воде также должно быть &lt;5 мг/л.</a:t>
            </a:r>
            <a:endParaRPr sz="800" kern="1200" dirty="0">
              <a:latin typeface="Arial"/>
              <a:cs typeface="Arial"/>
            </a:endParaRPr>
          </a:p>
          <a:p>
            <a:pPr marL="309245" indent="-144145" algn="l" rtl="0">
              <a:lnSpc>
                <a:spcPct val="100000"/>
              </a:lnSpc>
              <a:spcBef>
                <a:spcPts val="80"/>
              </a:spcBef>
              <a:buChar char="•"/>
              <a:tabLst>
                <a:tab pos="309245" algn="l"/>
              </a:tabLst>
            </a:pPr>
            <a:r>
              <a:rPr lang="ru" sz="700" b="0" i="0" u="none" strike="noStrike" kern="1200" dirty="0">
                <a:solidFill>
                  <a:srgbClr val="4A4A49"/>
                </a:solidFill>
                <a:latin typeface="Arial"/>
                <a:cs typeface="Arial"/>
              </a:rPr>
              <a:t>Растворенный в воде кремний может представлять опасность образования кислот и коррозии.</a:t>
            </a:r>
            <a:br>
              <a:rPr lang="en-US" sz="700" b="0" i="0" u="none" strike="noStrike" kern="1200" dirty="0">
                <a:solidFill>
                  <a:srgbClr val="4A4A49"/>
                </a:solidFill>
                <a:latin typeface="Arial"/>
                <a:cs typeface="Arial"/>
              </a:rPr>
            </a:br>
            <a:r>
              <a:rPr lang="ru" sz="700" b="0" i="0" u="none" strike="noStrike" kern="1200" dirty="0">
                <a:solidFill>
                  <a:srgbClr val="4A4A49"/>
                </a:solidFill>
                <a:latin typeface="Arial"/>
                <a:cs typeface="Arial"/>
              </a:rPr>
              <a:t>Его содержание в воде должно быть</a:t>
            </a:r>
            <a:r>
              <a:rPr lang="en-US" sz="700" b="0" i="0" u="none" strike="noStrike" kern="1200" dirty="0">
                <a:solidFill>
                  <a:srgbClr val="4A4A49"/>
                </a:solidFill>
                <a:latin typeface="Arial"/>
                <a:cs typeface="Arial"/>
              </a:rPr>
              <a:t> </a:t>
            </a:r>
            <a:r>
              <a:rPr lang="ru" sz="700" b="0" i="0" u="none" strike="noStrike" kern="1200" dirty="0">
                <a:solidFill>
                  <a:srgbClr val="4A4A49"/>
                </a:solidFill>
                <a:latin typeface="Arial"/>
                <a:cs typeface="Arial"/>
              </a:rPr>
              <a:t>&lt;1 мг/л.</a:t>
            </a:r>
            <a:endParaRPr sz="800" kern="1200" dirty="0">
              <a:latin typeface="Arial"/>
              <a:cs typeface="Arial"/>
            </a:endParaRPr>
          </a:p>
          <a:p>
            <a:pPr marL="308610" marR="170180" indent="-144145" algn="just" rtl="0">
              <a:lnSpc>
                <a:spcPct val="107800"/>
              </a:lnSpc>
              <a:buChar char="•"/>
              <a:tabLst>
                <a:tab pos="308610" algn="l"/>
              </a:tabLst>
            </a:pPr>
            <a:r>
              <a:rPr lang="ru" sz="700" b="0" i="0" u="none" strike="noStrike" kern="1200" dirty="0">
                <a:solidFill>
                  <a:srgbClr val="4A4A49"/>
                </a:solidFill>
                <a:latin typeface="Arial"/>
                <a:cs typeface="Arial"/>
              </a:rPr>
              <a:t>Общая жесткость воды должна быть TH&gt;0,5 ммоль/л. Рекомендуется, чтобы общая жесткость воды находилась в пределах 1 ммоль/л - 2,5 ммоль/л. Образование определенного слоя отложений на внутренней или наружной поверхности медных труб будет ограничивать коррозию. Однако высокая жесткость воды приведет к образованию чрезмерного количества накипи внутри медных труб, что будет препятствовать прохождению воды и теплообмену. Рекомендуется, чтобы значение общей щелочности по титрованию (TAC) было &lt;100.</a:t>
            </a:r>
            <a:endParaRPr sz="800" kern="1200" dirty="0">
              <a:latin typeface="Arial"/>
              <a:cs typeface="Arial"/>
            </a:endParaRPr>
          </a:p>
          <a:p>
            <a:pPr marL="308610" marR="170180" indent="-144145" algn="just" rtl="0">
              <a:lnSpc>
                <a:spcPct val="107800"/>
              </a:lnSpc>
              <a:spcBef>
                <a:spcPts val="5"/>
              </a:spcBef>
              <a:buChar char="•"/>
              <a:tabLst>
                <a:tab pos="308610" algn="l"/>
              </a:tabLst>
            </a:pPr>
            <a:r>
              <a:rPr lang="ru" sz="700" b="0" i="0" u="none" strike="noStrike" kern="1200" dirty="0">
                <a:solidFill>
                  <a:srgbClr val="4A4A49"/>
                </a:solidFill>
                <a:latin typeface="Arial"/>
                <a:cs typeface="Arial"/>
              </a:rPr>
              <a:t>Следует избегать условий, которые могут резко изменить содержание кислорода в воде. Как удаление кислорода из воды путем обработки азотом и т.п., так и насыщение воды избыточным количеством кислорода являются вредными. Подобные колебания содержания кислорода</a:t>
            </a:r>
            <a:endParaRPr sz="800" kern="1200" dirty="0">
              <a:latin typeface="Arial"/>
              <a:cs typeface="Arial"/>
            </a:endParaRPr>
          </a:p>
          <a:p>
            <a:pPr marL="308610" marR="170180" algn="just" rtl="0">
              <a:lnSpc>
                <a:spcPct val="107800"/>
              </a:lnSpc>
            </a:pPr>
            <a:r>
              <a:rPr lang="ru" sz="700" b="0" i="0" u="none" strike="noStrike" kern="1200" dirty="0">
                <a:solidFill>
                  <a:srgbClr val="4A4A49"/>
                </a:solidFill>
                <a:latin typeface="Arial"/>
                <a:cs typeface="Arial"/>
              </a:rPr>
              <a:t>стимулируют образование оксида меди (Cu</a:t>
            </a:r>
            <a:r>
              <a:rPr lang="ru" sz="600" b="0" i="0" u="none" strike="noStrike" kern="1200" baseline="33333" dirty="0">
                <a:solidFill>
                  <a:srgbClr val="4A4A49"/>
                </a:solidFill>
                <a:latin typeface="Arial"/>
                <a:cs typeface="Arial"/>
              </a:rPr>
              <a:t>2</a:t>
            </a:r>
            <a:r>
              <a:rPr lang="ru" sz="700" b="0" i="0" u="none" strike="noStrike" kern="1200" dirty="0">
                <a:solidFill>
                  <a:srgbClr val="4A4A49"/>
                </a:solidFill>
                <a:latin typeface="Arial"/>
                <a:cs typeface="Arial"/>
              </a:rPr>
              <a:t>O) и увеличение количества частиц.</a:t>
            </a:r>
            <a:endParaRPr sz="800" kern="1200" dirty="0">
              <a:latin typeface="Arial"/>
              <a:cs typeface="Arial"/>
            </a:endParaRPr>
          </a:p>
          <a:p>
            <a:pPr marL="308610" marR="170180" indent="-144145" algn="just" rtl="0">
              <a:lnSpc>
                <a:spcPct val="107800"/>
              </a:lnSpc>
              <a:buChar char="•"/>
              <a:tabLst>
                <a:tab pos="308610" algn="l"/>
              </a:tabLst>
            </a:pPr>
            <a:r>
              <a:rPr lang="ru" sz="700" b="0" i="0" u="none" strike="noStrike" kern="1200" dirty="0">
                <a:solidFill>
                  <a:srgbClr val="4A4A49"/>
                </a:solidFill>
                <a:latin typeface="Arial"/>
                <a:cs typeface="Arial"/>
              </a:rPr>
              <a:t>Высокое удельное электрическое сопротивление воды (Electrical Resistivity) снижает склонность системы к коррозии. Поэтому рекомендуется, чтобы удельное электрическое сопротивление воды составляло &gt;30 Ом·м. Электропроводность воды (Electrical Conductivity) не должна превышать 20-60 мС/м.</a:t>
            </a:r>
            <a:endParaRPr sz="800" kern="1200" dirty="0">
              <a:latin typeface="Arial"/>
              <a:cs typeface="Arial"/>
            </a:endParaRPr>
          </a:p>
          <a:p>
            <a:pPr marL="308610" indent="-144145" algn="just" rtl="0">
              <a:lnSpc>
                <a:spcPct val="100000"/>
              </a:lnSpc>
              <a:spcBef>
                <a:spcPts val="80"/>
              </a:spcBef>
              <a:buChar char="•"/>
              <a:tabLst>
                <a:tab pos="308610" algn="l"/>
              </a:tabLst>
            </a:pPr>
            <a:r>
              <a:rPr lang="ru" sz="700" b="0" i="0" u="none" strike="noStrike" kern="1200" dirty="0">
                <a:solidFill>
                  <a:srgbClr val="4A4A49"/>
                </a:solidFill>
                <a:latin typeface="Arial"/>
                <a:cs typeface="Arial"/>
              </a:rPr>
              <a:t>Оптимальное значение pH воды при 20-25 °C должно находиться в диапазоне 7&lt;pH&lt;8.</a:t>
            </a:r>
            <a:endParaRPr sz="800" kern="1200" dirty="0">
              <a:latin typeface="Arial"/>
              <a:cs typeface="Aria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H="1">
            <a:off x="4966412"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sp>
        <p:nvSpPr>
          <p:cNvPr id="3" name="object 3"/>
          <p:cNvSpPr txBox="1"/>
          <p:nvPr/>
        </p:nvSpPr>
        <p:spPr>
          <a:xfrm>
            <a:off x="347300" y="3446661"/>
            <a:ext cx="4634230" cy="3988435"/>
          </a:xfrm>
          <a:prstGeom prst="rect">
            <a:avLst/>
          </a:prstGeom>
        </p:spPr>
        <p:txBody>
          <a:bodyPr vert="horz" wrap="square" lIns="0" tIns="12700" rIns="0" bIns="0" rtlCol="0">
            <a:noAutofit/>
          </a:bodyPr>
          <a:lstStyle/>
          <a:p>
            <a:pPr marL="12700" rtl="0">
              <a:lnSpc>
                <a:spcPct val="100000"/>
              </a:lnSpc>
              <a:spcBef>
                <a:spcPts val="100"/>
              </a:spcBef>
            </a:pPr>
            <a:r>
              <a:rPr lang="ru" sz="900" b="1" i="0" u="none" strike="noStrike" kern="1200" dirty="0">
                <a:solidFill>
                  <a:srgbClr val="4A4A49"/>
                </a:solidFill>
                <a:latin typeface="Arial"/>
                <a:cs typeface="Arial"/>
              </a:rPr>
              <a:t>Техническое обслуживание</a:t>
            </a:r>
            <a:endParaRPr sz="950" kern="1200" dirty="0">
              <a:latin typeface="Arial"/>
              <a:cs typeface="Arial"/>
            </a:endParaRPr>
          </a:p>
          <a:p>
            <a:pPr marL="156210" marR="5080" indent="-144145" algn="just" rtl="0">
              <a:lnSpc>
                <a:spcPct val="100000"/>
              </a:lnSpc>
              <a:spcBef>
                <a:spcPts val="819"/>
              </a:spcBef>
              <a:buChar char="•"/>
              <a:tabLst>
                <a:tab pos="156210" algn="l"/>
              </a:tabLst>
            </a:pPr>
            <a:r>
              <a:rPr lang="ru" sz="700" b="0" i="0" u="none" strike="noStrike" kern="1200" dirty="0">
                <a:solidFill>
                  <a:srgbClr val="4A4A49"/>
                </a:solidFill>
                <a:latin typeface="Arial"/>
                <a:cs typeface="Arial"/>
              </a:rPr>
              <a:t>Выполняйте периодическую очистку теплообменников от загрязнений в соответствии с их условиями эксплуатации. Отложения загрязнений или шламовые отложения на теплообменных трубах отрицательно влияют на эффективность теплообменника. При этом становятся заметны изменения перепада давления и/или рабочего давления. Во избежание усложнения технического обслуживания и очистки требуется выполнять периодическую очистку. В противном случае будут образовываться засоры, твердые накипные отложения и т.п., очистка которых может оказаться невозможной.</a:t>
            </a:r>
            <a:endParaRPr sz="800" kern="1200" dirty="0">
              <a:latin typeface="Arial"/>
              <a:cs typeface="Arial"/>
            </a:endParaRPr>
          </a:p>
          <a:p>
            <a:pPr marL="156210" marR="5080" indent="-144145" algn="just" rtl="0">
              <a:lnSpc>
                <a:spcPct val="100000"/>
              </a:lnSpc>
              <a:spcBef>
                <a:spcPts val="110"/>
              </a:spcBef>
              <a:buChar char="•"/>
              <a:tabLst>
                <a:tab pos="156210" algn="l"/>
              </a:tabLst>
            </a:pPr>
            <a:r>
              <a:rPr lang="ru" sz="700" b="0" i="0" u="none" strike="noStrike" kern="1200" dirty="0">
                <a:solidFill>
                  <a:srgbClr val="4A4A49"/>
                </a:solidFill>
                <a:latin typeface="Arial"/>
                <a:cs typeface="Arial"/>
              </a:rPr>
              <a:t>Пренебрежение очисткой теплообменника может привести к разрывам труб. В результате может возникнуть необходимость глушения теплообменных труб, что приведет к существенным потерям производительности изделия. В заглушенных трубах со временем возможны утечки через пробки-заглушки вследствие термических напряжений, обусловленных различием материалов.</a:t>
            </a:r>
            <a:endParaRPr sz="800" kern="1200" dirty="0">
              <a:latin typeface="Arial"/>
              <a:cs typeface="Arial"/>
            </a:endParaRPr>
          </a:p>
          <a:p>
            <a:pPr marL="156210" marR="5080" indent="-144145" algn="just" rtl="0">
              <a:lnSpc>
                <a:spcPct val="100000"/>
              </a:lnSpc>
              <a:spcBef>
                <a:spcPts val="114"/>
              </a:spcBef>
              <a:buChar char="•"/>
              <a:tabLst>
                <a:tab pos="156210" algn="l"/>
              </a:tabLst>
            </a:pPr>
            <a:r>
              <a:rPr lang="ru" sz="700" b="0" i="0" u="none" strike="noStrike" kern="1200" dirty="0">
                <a:solidFill>
                  <a:srgbClr val="4A4A49"/>
                </a:solidFill>
                <a:latin typeface="Arial"/>
                <a:cs typeface="Arial"/>
              </a:rPr>
              <a:t>Для очистки внутренней поверхности теплообменных труб откройте крышки теплообменника и очистите внутреннюю поверхность труб с помощью щетки-ерша на шомполе. Очистка внутренней поверхности труб также может выполняться с применением химических реагентов, не повреждающих трубы. Для этого обратитесь к производителю и получите информацию о подходящих реагентах.</a:t>
            </a:r>
            <a:endParaRPr sz="800" kern="1200" dirty="0">
              <a:latin typeface="Arial"/>
              <a:cs typeface="Arial"/>
            </a:endParaRPr>
          </a:p>
          <a:p>
            <a:pPr marL="156210" marR="5715" indent="-144145" algn="just" rtl="0">
              <a:lnSpc>
                <a:spcPct val="100000"/>
              </a:lnSpc>
              <a:spcBef>
                <a:spcPts val="115"/>
              </a:spcBef>
              <a:buChar char="•"/>
              <a:tabLst>
                <a:tab pos="156210" algn="l"/>
              </a:tabLst>
            </a:pPr>
            <a:r>
              <a:rPr lang="ru" sz="700" b="0" i="0" u="none" strike="noStrike" kern="1200" dirty="0">
                <a:solidFill>
                  <a:srgbClr val="4A4A49"/>
                </a:solidFill>
                <a:latin typeface="Arial"/>
                <a:cs typeface="Arial"/>
              </a:rPr>
              <a:t>Если в теплообменнике предусмотрен «жертвенный анод» в виде стержня или пластины, при техническом обслуживании проверьте данный элемент и замените его на новый, рекомендованный производителем.</a:t>
            </a:r>
            <a:endParaRPr sz="800" kern="1200" dirty="0">
              <a:latin typeface="Arial"/>
              <a:cs typeface="Arial"/>
            </a:endParaRPr>
          </a:p>
          <a:p>
            <a:pPr marL="156210" marR="5715" indent="-144145" algn="just" rtl="0">
              <a:lnSpc>
                <a:spcPct val="100000"/>
              </a:lnSpc>
              <a:spcBef>
                <a:spcPts val="110"/>
              </a:spcBef>
              <a:buChar char="•"/>
              <a:tabLst>
                <a:tab pos="156210" algn="l"/>
              </a:tabLst>
            </a:pPr>
            <a:r>
              <a:rPr lang="ru" sz="700" b="0" i="0" u="none" strike="noStrike" kern="1200" dirty="0">
                <a:solidFill>
                  <a:srgbClr val="4A4A49"/>
                </a:solidFill>
                <a:latin typeface="Arial"/>
                <a:cs typeface="Arial"/>
              </a:rPr>
              <a:t>Для контроля и очистки наружной поверхности трубного пучка извлеките трубный пучок из кожуха. Таким образом теплообменник будет подготовлен к очистке и контролю.</a:t>
            </a:r>
            <a:endParaRPr sz="800" kern="1200" dirty="0">
              <a:latin typeface="Arial"/>
              <a:cs typeface="Arial"/>
            </a:endParaRPr>
          </a:p>
          <a:p>
            <a:pPr marL="156210" marR="5080" indent="-144145" algn="just" rtl="0">
              <a:lnSpc>
                <a:spcPct val="100000"/>
              </a:lnSpc>
              <a:spcBef>
                <a:spcPts val="114"/>
              </a:spcBef>
              <a:buChar char="•"/>
              <a:tabLst>
                <a:tab pos="156210" algn="l"/>
              </a:tabLst>
            </a:pPr>
            <a:r>
              <a:rPr lang="ru" sz="700" b="0" i="0" u="none" strike="noStrike" kern="1200" dirty="0">
                <a:solidFill>
                  <a:srgbClr val="4A4A49"/>
                </a:solidFill>
                <a:latin typeface="Arial"/>
                <a:cs typeface="Arial"/>
              </a:rPr>
              <a:t>При извлечении трубного пучка соблюдайте осторожность. Обеспечьте, чтобы трубный пучок не был поврежден в процессе извлечения. Также в ходе и после извлечения убедитесь, что техническое обслуживание изделия не выполнялось неуполномоченными лицами.</a:t>
            </a:r>
            <a:endParaRPr sz="800" kern="1200" dirty="0">
              <a:latin typeface="Arial"/>
              <a:cs typeface="Arial"/>
            </a:endParaRPr>
          </a:p>
          <a:p>
            <a:pPr marL="156210" marR="5080" indent="-144145" algn="just" rtl="0">
              <a:lnSpc>
                <a:spcPct val="100000"/>
              </a:lnSpc>
              <a:spcBef>
                <a:spcPts val="115"/>
              </a:spcBef>
              <a:buChar char="•"/>
              <a:tabLst>
                <a:tab pos="156210" algn="l"/>
              </a:tabLst>
            </a:pPr>
            <a:r>
              <a:rPr lang="ru" sz="700" b="0" i="0" u="none" strike="noStrike" kern="1200" dirty="0">
                <a:solidFill>
                  <a:srgbClr val="4A4A49"/>
                </a:solidFill>
                <a:latin typeface="Arial"/>
                <a:cs typeface="Arial"/>
              </a:rPr>
              <a:t>При извлечении трубного пучка не передавайте нагрузку на одну трубу либо на несколько труб трубного пучка. В процессе извлечения используйте опору на трубную решетку и применяйте грузоподъемное оборудование, закрепляя его за трубную решетку. Если трубный пучок будет подвешиваться с помощью петлевого стропа, подвешивание следует выполнять не за теплообменные трубы, а за трубную решетку и перегородки. </a:t>
            </a:r>
            <a:endParaRPr sz="800" kern="1200" dirty="0">
              <a:latin typeface="Arial"/>
              <a:cs typeface="Arial"/>
            </a:endParaRPr>
          </a:p>
          <a:p>
            <a:pPr marL="156845" indent="-144145" algn="just" rtl="0">
              <a:lnSpc>
                <a:spcPct val="100000"/>
              </a:lnSpc>
              <a:spcBef>
                <a:spcPts val="110"/>
              </a:spcBef>
              <a:buChar char="•"/>
              <a:tabLst>
                <a:tab pos="156845" algn="l"/>
              </a:tabLst>
            </a:pPr>
            <a:r>
              <a:rPr lang="ru" sz="700" b="0" i="0" u="none" strike="noStrike" kern="1200" dirty="0">
                <a:solidFill>
                  <a:srgbClr val="4A4A49"/>
                </a:solidFill>
                <a:latin typeface="Arial"/>
                <a:cs typeface="Arial"/>
              </a:rPr>
              <a:t>Не поднимайте и не перемещайте трубный пучок с использованием крюков, гаков и т.п  .</a:t>
            </a:r>
            <a:endParaRPr sz="800" kern="1200" dirty="0">
              <a:latin typeface="Arial"/>
              <a:cs typeface="Arial"/>
            </a:endParaRPr>
          </a:p>
          <a:p>
            <a:pPr>
              <a:lnSpc>
                <a:spcPct val="100000"/>
              </a:lnSpc>
              <a:spcBef>
                <a:spcPts val="235"/>
              </a:spcBef>
            </a:pPr>
            <a:endParaRPr sz="850" kern="1200" dirty="0">
              <a:latin typeface="Arial"/>
              <a:cs typeface="Arial"/>
            </a:endParaRPr>
          </a:p>
        </p:txBody>
      </p:sp>
      <p:grpSp>
        <p:nvGrpSpPr>
          <p:cNvPr id="4" name="object 4"/>
          <p:cNvGrpSpPr/>
          <p:nvPr/>
        </p:nvGrpSpPr>
        <p:grpSpPr>
          <a:xfrm>
            <a:off x="2808000" y="201184"/>
            <a:ext cx="886460" cy="312420"/>
            <a:chOff x="2808000" y="201184"/>
            <a:chExt cx="886460" cy="312420"/>
          </a:xfrm>
        </p:grpSpPr>
        <p:sp>
          <p:nvSpPr>
            <p:cNvPr id="5" name="object 5"/>
            <p:cNvSpPr/>
            <p:nvPr/>
          </p:nvSpPr>
          <p:spPr>
            <a:xfrm>
              <a:off x="2976388" y="382698"/>
              <a:ext cx="285750" cy="130810"/>
            </a:xfrm>
            <a:custGeom>
              <a:avLst/>
              <a:gdLst/>
              <a:ahLst/>
              <a:cxnLst/>
              <a:rect l="l" t="t" r="r" b="b"/>
              <a:pathLst>
                <a:path w="285750" h="130809">
                  <a:moveTo>
                    <a:pt x="31661" y="0"/>
                  </a:moveTo>
                  <a:lnTo>
                    <a:pt x="0" y="0"/>
                  </a:lnTo>
                  <a:lnTo>
                    <a:pt x="13184" y="42229"/>
                  </a:lnTo>
                  <a:lnTo>
                    <a:pt x="37121" y="78245"/>
                  </a:lnTo>
                  <a:lnTo>
                    <a:pt x="69921" y="106226"/>
                  </a:lnTo>
                  <a:lnTo>
                    <a:pt x="109693" y="124351"/>
                  </a:lnTo>
                  <a:lnTo>
                    <a:pt x="154546" y="130797"/>
                  </a:lnTo>
                  <a:lnTo>
                    <a:pt x="194276" y="125713"/>
                  </a:lnTo>
                  <a:lnTo>
                    <a:pt x="230236" y="111318"/>
                  </a:lnTo>
                  <a:lnTo>
                    <a:pt x="261136" y="88899"/>
                  </a:lnTo>
                  <a:lnTo>
                    <a:pt x="285686" y="59740"/>
                  </a:lnTo>
                  <a:lnTo>
                    <a:pt x="259778" y="42430"/>
                  </a:lnTo>
                  <a:lnTo>
                    <a:pt x="240108" y="65906"/>
                  </a:lnTo>
                  <a:lnTo>
                    <a:pt x="215320" y="83958"/>
                  </a:lnTo>
                  <a:lnTo>
                    <a:pt x="186453" y="95549"/>
                  </a:lnTo>
                  <a:lnTo>
                    <a:pt x="154546" y="99644"/>
                  </a:lnTo>
                  <a:lnTo>
                    <a:pt x="111381" y="92127"/>
                  </a:lnTo>
                  <a:lnTo>
                    <a:pt x="74701" y="71296"/>
                  </a:lnTo>
                  <a:lnTo>
                    <a:pt x="47222" y="39727"/>
                  </a:lnTo>
                  <a:lnTo>
                    <a:pt x="31661" y="0"/>
                  </a:lnTo>
                  <a:close/>
                </a:path>
              </a:pathLst>
            </a:custGeom>
            <a:solidFill>
              <a:srgbClr val="3F55A2"/>
            </a:solidFill>
          </p:spPr>
          <p:txBody>
            <a:bodyPr wrap="square" lIns="0" tIns="0" rIns="0" bIns="0" rtlCol="0">
              <a:noAutofit/>
            </a:bodyPr>
            <a:lstStyle/>
            <a:p>
              <a:endParaRPr/>
            </a:p>
          </p:txBody>
        </p:sp>
        <p:sp>
          <p:nvSpPr>
            <p:cNvPr id="6" name="object 6"/>
            <p:cNvSpPr/>
            <p:nvPr/>
          </p:nvSpPr>
          <p:spPr>
            <a:xfrm>
              <a:off x="2807995" y="201193"/>
              <a:ext cx="341630" cy="312420"/>
            </a:xfrm>
            <a:custGeom>
              <a:avLst/>
              <a:gdLst/>
              <a:ahLst/>
              <a:cxnLst/>
              <a:rect l="l" t="t" r="r" b="b"/>
              <a:pathLst>
                <a:path w="341630" h="312420">
                  <a:moveTo>
                    <a:pt x="287058" y="147396"/>
                  </a:moveTo>
                  <a:lnTo>
                    <a:pt x="272618" y="88557"/>
                  </a:lnTo>
                  <a:lnTo>
                    <a:pt x="248653" y="52539"/>
                  </a:lnTo>
                  <a:lnTo>
                    <a:pt x="215823" y="24561"/>
                  </a:lnTo>
                  <a:lnTo>
                    <a:pt x="176022" y="6438"/>
                  </a:lnTo>
                  <a:lnTo>
                    <a:pt x="131165" y="0"/>
                  </a:lnTo>
                  <a:lnTo>
                    <a:pt x="91427" y="5080"/>
                  </a:lnTo>
                  <a:lnTo>
                    <a:pt x="55473" y="19481"/>
                  </a:lnTo>
                  <a:lnTo>
                    <a:pt x="24561" y="41884"/>
                  </a:lnTo>
                  <a:lnTo>
                    <a:pt x="0" y="71018"/>
                  </a:lnTo>
                  <a:lnTo>
                    <a:pt x="25920" y="88353"/>
                  </a:lnTo>
                  <a:lnTo>
                    <a:pt x="45580" y="64884"/>
                  </a:lnTo>
                  <a:lnTo>
                    <a:pt x="70370" y="46837"/>
                  </a:lnTo>
                  <a:lnTo>
                    <a:pt x="99250" y="35242"/>
                  </a:lnTo>
                  <a:lnTo>
                    <a:pt x="131165" y="31140"/>
                  </a:lnTo>
                  <a:lnTo>
                    <a:pt x="174320" y="38658"/>
                  </a:lnTo>
                  <a:lnTo>
                    <a:pt x="210997" y="59499"/>
                  </a:lnTo>
                  <a:lnTo>
                    <a:pt x="238467" y="91071"/>
                  </a:lnTo>
                  <a:lnTo>
                    <a:pt x="254025" y="130797"/>
                  </a:lnTo>
                  <a:lnTo>
                    <a:pt x="254558" y="147396"/>
                  </a:lnTo>
                  <a:lnTo>
                    <a:pt x="287058" y="147396"/>
                  </a:lnTo>
                  <a:close/>
                </a:path>
                <a:path w="341630" h="312420">
                  <a:moveTo>
                    <a:pt x="341363" y="164909"/>
                  </a:moveTo>
                  <a:lnTo>
                    <a:pt x="113995" y="164909"/>
                  </a:lnTo>
                  <a:lnTo>
                    <a:pt x="113995" y="185115"/>
                  </a:lnTo>
                  <a:lnTo>
                    <a:pt x="253403" y="185115"/>
                  </a:lnTo>
                  <a:lnTo>
                    <a:pt x="236943" y="222999"/>
                  </a:lnTo>
                  <a:lnTo>
                    <a:pt x="209715" y="253466"/>
                  </a:lnTo>
                  <a:lnTo>
                    <a:pt x="174091" y="273773"/>
                  </a:lnTo>
                  <a:lnTo>
                    <a:pt x="132422" y="281152"/>
                  </a:lnTo>
                  <a:lnTo>
                    <a:pt x="111417" y="279387"/>
                  </a:lnTo>
                  <a:lnTo>
                    <a:pt x="91592" y="274281"/>
                  </a:lnTo>
                  <a:lnTo>
                    <a:pt x="73088" y="266141"/>
                  </a:lnTo>
                  <a:lnTo>
                    <a:pt x="56083" y="255231"/>
                  </a:lnTo>
                  <a:lnTo>
                    <a:pt x="68326" y="232219"/>
                  </a:lnTo>
                  <a:lnTo>
                    <a:pt x="4622" y="237248"/>
                  </a:lnTo>
                  <a:lnTo>
                    <a:pt x="21247" y="306019"/>
                  </a:lnTo>
                  <a:lnTo>
                    <a:pt x="38481" y="281000"/>
                  </a:lnTo>
                  <a:lnTo>
                    <a:pt x="59436" y="294182"/>
                  </a:lnTo>
                  <a:lnTo>
                    <a:pt x="82219" y="304025"/>
                  </a:lnTo>
                  <a:lnTo>
                    <a:pt x="106616" y="310184"/>
                  </a:lnTo>
                  <a:lnTo>
                    <a:pt x="132422" y="312318"/>
                  </a:lnTo>
                  <a:lnTo>
                    <a:pt x="176187" y="305981"/>
                  </a:lnTo>
                  <a:lnTo>
                    <a:pt x="215176" y="288201"/>
                  </a:lnTo>
                  <a:lnTo>
                    <a:pt x="247624" y="260883"/>
                  </a:lnTo>
                  <a:lnTo>
                    <a:pt x="271792" y="225894"/>
                  </a:lnTo>
                  <a:lnTo>
                    <a:pt x="285940" y="185115"/>
                  </a:lnTo>
                  <a:lnTo>
                    <a:pt x="341363" y="185115"/>
                  </a:lnTo>
                  <a:lnTo>
                    <a:pt x="341363" y="164909"/>
                  </a:lnTo>
                  <a:close/>
                </a:path>
              </a:pathLst>
            </a:custGeom>
            <a:solidFill>
              <a:srgbClr val="DB1A16"/>
            </a:solidFill>
          </p:spPr>
          <p:txBody>
            <a:bodyPr wrap="square" lIns="0" tIns="0" rIns="0" bIns="0" rtlCol="0">
              <a:noAutofit/>
            </a:bodyPr>
            <a:lstStyle/>
            <a:p>
              <a:endParaRPr/>
            </a:p>
          </p:txBody>
        </p:sp>
        <p:sp>
          <p:nvSpPr>
            <p:cNvPr id="7" name="object 7"/>
            <p:cNvSpPr/>
            <p:nvPr/>
          </p:nvSpPr>
          <p:spPr>
            <a:xfrm>
              <a:off x="2921998" y="201184"/>
              <a:ext cx="337185" cy="165100"/>
            </a:xfrm>
            <a:custGeom>
              <a:avLst/>
              <a:gdLst/>
              <a:ahLst/>
              <a:cxnLst/>
              <a:rect l="l" t="t" r="r" b="b"/>
              <a:pathLst>
                <a:path w="337185" h="165100">
                  <a:moveTo>
                    <a:pt x="208940" y="0"/>
                  </a:moveTo>
                  <a:lnTo>
                    <a:pt x="161651" y="7270"/>
                  </a:lnTo>
                  <a:lnTo>
                    <a:pt x="120165" y="27593"/>
                  </a:lnTo>
                  <a:lnTo>
                    <a:pt x="86717" y="58734"/>
                  </a:lnTo>
                  <a:lnTo>
                    <a:pt x="63540" y="98460"/>
                  </a:lnTo>
                  <a:lnTo>
                    <a:pt x="52870" y="144538"/>
                  </a:lnTo>
                  <a:lnTo>
                    <a:pt x="0" y="144538"/>
                  </a:lnTo>
                  <a:lnTo>
                    <a:pt x="0" y="164909"/>
                  </a:lnTo>
                  <a:lnTo>
                    <a:pt x="227368" y="164909"/>
                  </a:lnTo>
                  <a:lnTo>
                    <a:pt x="227368" y="144538"/>
                  </a:lnTo>
                  <a:lnTo>
                    <a:pt x="84607" y="144538"/>
                  </a:lnTo>
                  <a:lnTo>
                    <a:pt x="97415" y="99979"/>
                  </a:lnTo>
                  <a:lnTo>
                    <a:pt x="124590" y="63985"/>
                  </a:lnTo>
                  <a:lnTo>
                    <a:pt x="162856" y="39922"/>
                  </a:lnTo>
                  <a:lnTo>
                    <a:pt x="208940" y="31153"/>
                  </a:lnTo>
                  <a:lnTo>
                    <a:pt x="229942" y="32917"/>
                  </a:lnTo>
                  <a:lnTo>
                    <a:pt x="249772" y="38019"/>
                  </a:lnTo>
                  <a:lnTo>
                    <a:pt x="268271" y="46171"/>
                  </a:lnTo>
                  <a:lnTo>
                    <a:pt x="285280" y="57086"/>
                  </a:lnTo>
                  <a:lnTo>
                    <a:pt x="273037" y="80111"/>
                  </a:lnTo>
                  <a:lnTo>
                    <a:pt x="336727" y="75056"/>
                  </a:lnTo>
                  <a:lnTo>
                    <a:pt x="320116" y="6299"/>
                  </a:lnTo>
                  <a:lnTo>
                    <a:pt x="302882" y="31318"/>
                  </a:lnTo>
                  <a:lnTo>
                    <a:pt x="281919" y="18125"/>
                  </a:lnTo>
                  <a:lnTo>
                    <a:pt x="259135" y="8281"/>
                  </a:lnTo>
                  <a:lnTo>
                    <a:pt x="234739" y="2127"/>
                  </a:lnTo>
                  <a:lnTo>
                    <a:pt x="208940" y="0"/>
                  </a:lnTo>
                  <a:close/>
                </a:path>
              </a:pathLst>
            </a:custGeom>
            <a:solidFill>
              <a:srgbClr val="3F55A2"/>
            </a:solidFill>
          </p:spPr>
          <p:txBody>
            <a:bodyPr wrap="square" lIns="0" tIns="0" rIns="0" bIns="0" rtlCol="0">
              <a:noAutofit/>
            </a:bodyPr>
            <a:lstStyle/>
            <a:p>
              <a:endParaRPr/>
            </a:p>
          </p:txBody>
        </p:sp>
        <p:pic>
          <p:nvPicPr>
            <p:cNvPr id="8" name="object 8"/>
            <p:cNvPicPr/>
            <p:nvPr/>
          </p:nvPicPr>
          <p:blipFill>
            <a:blip r:embed="rId2"/>
            <a:stretch>
              <a:fillRect/>
            </a:stretch>
          </p:blipFill>
          <p:spPr>
            <a:xfrm>
              <a:off x="3303160" y="278742"/>
              <a:ext cx="92532" cy="148869"/>
            </a:xfrm>
            <a:prstGeom prst="rect">
              <a:avLst/>
            </a:prstGeom>
          </p:spPr>
        </p:pic>
        <p:pic>
          <p:nvPicPr>
            <p:cNvPr id="9" name="object 9"/>
            <p:cNvPicPr/>
            <p:nvPr/>
          </p:nvPicPr>
          <p:blipFill>
            <a:blip r:embed="rId3"/>
            <a:stretch>
              <a:fillRect/>
            </a:stretch>
          </p:blipFill>
          <p:spPr>
            <a:xfrm>
              <a:off x="3417831" y="278737"/>
              <a:ext cx="141597" cy="148871"/>
            </a:xfrm>
            <a:prstGeom prst="rect">
              <a:avLst/>
            </a:prstGeom>
          </p:spPr>
        </p:pic>
        <p:pic>
          <p:nvPicPr>
            <p:cNvPr id="10" name="object 10"/>
            <p:cNvPicPr/>
            <p:nvPr/>
          </p:nvPicPr>
          <p:blipFill>
            <a:blip r:embed="rId4"/>
            <a:stretch>
              <a:fillRect/>
            </a:stretch>
          </p:blipFill>
          <p:spPr>
            <a:xfrm>
              <a:off x="3587308" y="277073"/>
              <a:ext cx="106857" cy="152615"/>
            </a:xfrm>
            <a:prstGeom prst="rect">
              <a:avLst/>
            </a:prstGeom>
          </p:spPr>
        </p:pic>
      </p:grpSp>
      <p:grpSp>
        <p:nvGrpSpPr>
          <p:cNvPr id="11" name="object 11"/>
          <p:cNvGrpSpPr/>
          <p:nvPr/>
        </p:nvGrpSpPr>
        <p:grpSpPr>
          <a:xfrm>
            <a:off x="3772770" y="276235"/>
            <a:ext cx="1190625" cy="154305"/>
            <a:chOff x="3772770" y="276235"/>
            <a:chExt cx="1190625" cy="154305"/>
          </a:xfrm>
        </p:grpSpPr>
        <p:pic>
          <p:nvPicPr>
            <p:cNvPr id="12" name="object 12"/>
            <p:cNvPicPr/>
            <p:nvPr/>
          </p:nvPicPr>
          <p:blipFill>
            <a:blip r:embed="rId5"/>
            <a:stretch>
              <a:fillRect/>
            </a:stretch>
          </p:blipFill>
          <p:spPr>
            <a:xfrm>
              <a:off x="4661723" y="278737"/>
              <a:ext cx="204190" cy="148874"/>
            </a:xfrm>
            <a:prstGeom prst="rect">
              <a:avLst/>
            </a:prstGeom>
          </p:spPr>
        </p:pic>
        <p:pic>
          <p:nvPicPr>
            <p:cNvPr id="13" name="object 13"/>
            <p:cNvPicPr/>
            <p:nvPr/>
          </p:nvPicPr>
          <p:blipFill>
            <a:blip r:embed="rId6"/>
            <a:stretch>
              <a:fillRect/>
            </a:stretch>
          </p:blipFill>
          <p:spPr>
            <a:xfrm>
              <a:off x="4886598" y="278738"/>
              <a:ext cx="76403" cy="148869"/>
            </a:xfrm>
            <a:prstGeom prst="rect">
              <a:avLst/>
            </a:prstGeom>
          </p:spPr>
        </p:pic>
        <p:sp>
          <p:nvSpPr>
            <p:cNvPr id="14" name="object 14"/>
            <p:cNvSpPr/>
            <p:nvPr/>
          </p:nvSpPr>
          <p:spPr>
            <a:xfrm>
              <a:off x="4616831" y="278739"/>
              <a:ext cx="20320" cy="149225"/>
            </a:xfrm>
            <a:custGeom>
              <a:avLst/>
              <a:gdLst/>
              <a:ahLst/>
              <a:cxnLst/>
              <a:rect l="l" t="t" r="r" b="b"/>
              <a:pathLst>
                <a:path w="20320" h="149225">
                  <a:moveTo>
                    <a:pt x="19837" y="0"/>
                  </a:moveTo>
                  <a:lnTo>
                    <a:pt x="0" y="0"/>
                  </a:lnTo>
                  <a:lnTo>
                    <a:pt x="0" y="19672"/>
                  </a:lnTo>
                  <a:lnTo>
                    <a:pt x="19837" y="19672"/>
                  </a:lnTo>
                  <a:lnTo>
                    <a:pt x="19837" y="0"/>
                  </a:lnTo>
                  <a:close/>
                </a:path>
                <a:path w="20320" h="149225">
                  <a:moveTo>
                    <a:pt x="19850" y="23291"/>
                  </a:moveTo>
                  <a:lnTo>
                    <a:pt x="12" y="23291"/>
                  </a:lnTo>
                  <a:lnTo>
                    <a:pt x="12" y="148869"/>
                  </a:lnTo>
                  <a:lnTo>
                    <a:pt x="19850" y="148869"/>
                  </a:lnTo>
                  <a:lnTo>
                    <a:pt x="19850" y="23291"/>
                  </a:lnTo>
                  <a:close/>
                </a:path>
              </a:pathLst>
            </a:custGeom>
            <a:solidFill>
              <a:srgbClr val="12110C"/>
            </a:solidFill>
          </p:spPr>
          <p:txBody>
            <a:bodyPr wrap="square" lIns="0" tIns="0" rIns="0" bIns="0" rtlCol="0">
              <a:noAutofit/>
            </a:bodyPr>
            <a:lstStyle/>
            <a:p>
              <a:endParaRPr/>
            </a:p>
          </p:txBody>
        </p:sp>
        <p:pic>
          <p:nvPicPr>
            <p:cNvPr id="15" name="object 15"/>
            <p:cNvPicPr/>
            <p:nvPr/>
          </p:nvPicPr>
          <p:blipFill>
            <a:blip r:embed="rId7"/>
            <a:stretch>
              <a:fillRect/>
            </a:stretch>
          </p:blipFill>
          <p:spPr>
            <a:xfrm>
              <a:off x="3772770" y="278742"/>
              <a:ext cx="92519" cy="148869"/>
            </a:xfrm>
            <a:prstGeom prst="rect">
              <a:avLst/>
            </a:prstGeom>
          </p:spPr>
        </p:pic>
        <p:pic>
          <p:nvPicPr>
            <p:cNvPr id="16" name="object 16"/>
            <p:cNvPicPr/>
            <p:nvPr/>
          </p:nvPicPr>
          <p:blipFill>
            <a:blip r:embed="rId8"/>
            <a:stretch>
              <a:fillRect/>
            </a:stretch>
          </p:blipFill>
          <p:spPr>
            <a:xfrm>
              <a:off x="3887444" y="277073"/>
              <a:ext cx="106857" cy="152615"/>
            </a:xfrm>
            <a:prstGeom prst="rect">
              <a:avLst/>
            </a:prstGeom>
          </p:spPr>
        </p:pic>
        <p:pic>
          <p:nvPicPr>
            <p:cNvPr id="17" name="object 17"/>
            <p:cNvPicPr/>
            <p:nvPr/>
          </p:nvPicPr>
          <p:blipFill>
            <a:blip r:embed="rId9"/>
            <a:stretch>
              <a:fillRect/>
            </a:stretch>
          </p:blipFill>
          <p:spPr>
            <a:xfrm>
              <a:off x="4021545" y="278733"/>
              <a:ext cx="235259" cy="151474"/>
            </a:xfrm>
            <a:prstGeom prst="rect">
              <a:avLst/>
            </a:prstGeom>
          </p:spPr>
        </p:pic>
        <p:pic>
          <p:nvPicPr>
            <p:cNvPr id="18" name="object 18"/>
            <p:cNvPicPr/>
            <p:nvPr/>
          </p:nvPicPr>
          <p:blipFill>
            <a:blip r:embed="rId10"/>
            <a:stretch>
              <a:fillRect/>
            </a:stretch>
          </p:blipFill>
          <p:spPr>
            <a:xfrm>
              <a:off x="4276449" y="276235"/>
              <a:ext cx="317201" cy="151371"/>
            </a:xfrm>
            <a:prstGeom prst="rect">
              <a:avLst/>
            </a:prstGeom>
          </p:spPr>
        </p:pic>
      </p:grpSp>
      <p:sp>
        <p:nvSpPr>
          <p:cNvPr id="19" name="object 19"/>
          <p:cNvSpPr txBox="1"/>
          <p:nvPr/>
        </p:nvSpPr>
        <p:spPr>
          <a:xfrm>
            <a:off x="347300" y="674607"/>
            <a:ext cx="1710100" cy="170180"/>
          </a:xfrm>
          <a:prstGeom prst="rect">
            <a:avLst/>
          </a:prstGeom>
        </p:spPr>
        <p:txBody>
          <a:bodyPr vert="horz" wrap="square" lIns="0" tIns="12700" rIns="0" bIns="0" rtlCol="0">
            <a:noAutofit/>
          </a:bodyPr>
          <a:lstStyle/>
          <a:p>
            <a:pPr marL="12700" rtl="0">
              <a:lnSpc>
                <a:spcPct val="100000"/>
              </a:lnSpc>
              <a:spcBef>
                <a:spcPts val="100"/>
              </a:spcBef>
            </a:pPr>
            <a:r>
              <a:rPr lang="ru" sz="900" b="1" i="0" u="none" strike="noStrike" dirty="0">
                <a:solidFill>
                  <a:srgbClr val="4A4A49"/>
                </a:solidFill>
                <a:latin typeface="Arial"/>
                <a:cs typeface="Arial"/>
              </a:rPr>
              <a:t>Пример таблицы анализа</a:t>
            </a:r>
            <a:endParaRPr sz="950" dirty="0">
              <a:latin typeface="Arial"/>
              <a:cs typeface="Arial"/>
            </a:endParaRPr>
          </a:p>
        </p:txBody>
      </p:sp>
      <p:graphicFrame>
        <p:nvGraphicFramePr>
          <p:cNvPr id="20" name="object 20"/>
          <p:cNvGraphicFramePr>
            <a:graphicFrameLocks noGrp="1"/>
          </p:cNvGraphicFramePr>
          <p:nvPr>
            <p:extLst>
              <p:ext uri="{D42A27DB-BD31-4B8C-83A1-F6EECF244321}">
                <p14:modId xmlns:p14="http://schemas.microsoft.com/office/powerpoint/2010/main" val="1401698867"/>
              </p:ext>
            </p:extLst>
          </p:nvPr>
        </p:nvGraphicFramePr>
        <p:xfrm>
          <a:off x="360000" y="907205"/>
          <a:ext cx="4612640" cy="2452370"/>
        </p:xfrm>
        <a:graphic>
          <a:graphicData uri="http://schemas.openxmlformats.org/drawingml/2006/table">
            <a:tbl>
              <a:tblPr firstRow="1" bandRow="1">
                <a:tableStyleId>{2D5ABB26-0587-4C30-8999-92F81FD0307C}</a:tableStyleId>
              </a:tblPr>
              <a:tblGrid>
                <a:gridCol w="1064260">
                  <a:extLst>
                    <a:ext uri="{9D8B030D-6E8A-4147-A177-3AD203B41FA5}">
                      <a16:colId xmlns:a16="http://schemas.microsoft.com/office/drawing/2014/main" val="20000"/>
                    </a:ext>
                  </a:extLst>
                </a:gridCol>
                <a:gridCol w="480740">
                  <a:extLst>
                    <a:ext uri="{9D8B030D-6E8A-4147-A177-3AD203B41FA5}">
                      <a16:colId xmlns:a16="http://schemas.microsoft.com/office/drawing/2014/main" val="20001"/>
                    </a:ext>
                  </a:extLst>
                </a:gridCol>
                <a:gridCol w="2233885">
                  <a:extLst>
                    <a:ext uri="{9D8B030D-6E8A-4147-A177-3AD203B41FA5}">
                      <a16:colId xmlns:a16="http://schemas.microsoft.com/office/drawing/2014/main" val="20002"/>
                    </a:ext>
                  </a:extLst>
                </a:gridCol>
                <a:gridCol w="833755">
                  <a:extLst>
                    <a:ext uri="{9D8B030D-6E8A-4147-A177-3AD203B41FA5}">
                      <a16:colId xmlns:a16="http://schemas.microsoft.com/office/drawing/2014/main" val="20003"/>
                    </a:ext>
                  </a:extLst>
                </a:gridCol>
              </a:tblGrid>
              <a:tr h="210185">
                <a:tc>
                  <a:txBody>
                    <a:bodyPr/>
                    <a:lstStyle/>
                    <a:p>
                      <a:pPr marL="71755" rtl="0">
                        <a:lnSpc>
                          <a:spcPct val="100000"/>
                        </a:lnSpc>
                        <a:spcBef>
                          <a:spcPts val="284"/>
                        </a:spcBef>
                      </a:pPr>
                      <a:r>
                        <a:rPr lang="ru" sz="800" b="0" i="0" u="none" strike="noStrike" spc="-10" dirty="0">
                          <a:solidFill>
                            <a:srgbClr val="FFFFFF"/>
                          </a:solidFill>
                          <a:latin typeface="Arial"/>
                          <a:cs typeface="Arial"/>
                        </a:rPr>
                        <a:t>Параметр</a:t>
                      </a:r>
                      <a:endParaRPr sz="85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tc>
                  <a:txBody>
                    <a:bodyPr/>
                    <a:lstStyle/>
                    <a:p>
                      <a:pPr algn="ctr" rtl="0">
                        <a:lnSpc>
                          <a:spcPct val="100000"/>
                        </a:lnSpc>
                        <a:spcBef>
                          <a:spcPts val="284"/>
                        </a:spcBef>
                      </a:pPr>
                      <a:r>
                        <a:rPr lang="ru" sz="700" b="0" i="0" u="none" strike="noStrike" spc="-10" dirty="0">
                          <a:solidFill>
                            <a:srgbClr val="FFFFFF"/>
                          </a:solidFill>
                          <a:latin typeface="Arial"/>
                          <a:cs typeface="Arial"/>
                        </a:rPr>
                        <a:t>Единица измерения</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tc>
                  <a:txBody>
                    <a:bodyPr/>
                    <a:lstStyle/>
                    <a:p>
                      <a:pPr algn="ctr" rtl="0">
                        <a:lnSpc>
                          <a:spcPct val="100000"/>
                        </a:lnSpc>
                        <a:spcBef>
                          <a:spcPts val="284"/>
                        </a:spcBef>
                      </a:pPr>
                      <a:r>
                        <a:rPr lang="ru" sz="800" b="0" i="0" u="none" strike="noStrike" dirty="0">
                          <a:solidFill>
                            <a:srgbClr val="FFFFFF"/>
                          </a:solidFill>
                          <a:latin typeface="Arial"/>
                          <a:cs typeface="Arial"/>
                        </a:rPr>
                        <a:t>Метод анализа</a:t>
                      </a:r>
                      <a:endParaRPr sz="85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tc>
                  <a:txBody>
                    <a:bodyPr/>
                    <a:lstStyle/>
                    <a:p>
                      <a:pPr algn="ctr" rtl="0">
                        <a:lnSpc>
                          <a:spcPct val="100000"/>
                        </a:lnSpc>
                        <a:spcBef>
                          <a:spcPts val="284"/>
                        </a:spcBef>
                      </a:pPr>
                      <a:r>
                        <a:rPr lang="ru" sz="800" b="0" i="0" u="none" strike="noStrike" spc="-30" dirty="0">
                          <a:solidFill>
                            <a:srgbClr val="FFFFFF"/>
                          </a:solidFill>
                          <a:latin typeface="Arial"/>
                          <a:cs typeface="Arial"/>
                        </a:rPr>
                        <a:t>Предельные значения</a:t>
                      </a:r>
                      <a:endParaRPr sz="85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extLst>
                  <a:ext uri="{0D108BD9-81ED-4DB2-BD59-A6C34878D82A}">
                    <a16:rowId xmlns:a16="http://schemas.microsoft.com/office/drawing/2014/main" val="10000"/>
                  </a:ext>
                </a:extLst>
              </a:tr>
              <a:tr h="179705">
                <a:tc>
                  <a:txBody>
                    <a:bodyPr/>
                    <a:lstStyle/>
                    <a:p>
                      <a:pPr marL="71755" rtl="0">
                        <a:lnSpc>
                          <a:spcPct val="100000"/>
                        </a:lnSpc>
                        <a:spcBef>
                          <a:spcPts val="165"/>
                        </a:spcBef>
                      </a:pPr>
                      <a:r>
                        <a:rPr lang="ru" sz="700" b="0" i="0" u="none" strike="noStrike" spc="-25" dirty="0">
                          <a:solidFill>
                            <a:srgbClr val="4A4A49"/>
                          </a:solidFill>
                          <a:latin typeface="Arial"/>
                          <a:cs typeface="Arial"/>
                        </a:rPr>
                        <a:t>pH</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5"/>
                        </a:spcBef>
                      </a:pPr>
                      <a:r>
                        <a:rPr lang="ru" sz="700" b="0" i="0" u="none" strike="noStrike" spc="-50">
                          <a:solidFill>
                            <a:srgbClr val="4A4A49"/>
                          </a:solidFill>
                          <a:latin typeface="Arial"/>
                          <a:cs typeface="Arial"/>
                        </a:rPr>
                        <a:t>-</a:t>
                      </a:r>
                      <a:endParaRPr sz="80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0" indent="0" algn="ctr" rtl="0">
                        <a:lnSpc>
                          <a:spcPct val="100000"/>
                        </a:lnSpc>
                        <a:spcBef>
                          <a:spcPts val="0"/>
                        </a:spcBef>
                      </a:pPr>
                      <a:r>
                        <a:rPr lang="ru" sz="700" b="0" i="0" u="none" strike="noStrike" dirty="0">
                          <a:solidFill>
                            <a:srgbClr val="4A4A49"/>
                          </a:solidFill>
                          <a:latin typeface="Arial"/>
                          <a:cs typeface="Arial"/>
                        </a:rPr>
                        <a:t>SM 4500 H+ B / Электрохимический метод</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5"/>
                        </a:spcBef>
                      </a:pPr>
                      <a:r>
                        <a:rPr lang="ru" sz="700" b="0" i="0" u="none" strike="noStrike" spc="-10" dirty="0">
                          <a:solidFill>
                            <a:srgbClr val="4A4A49"/>
                          </a:solidFill>
                          <a:latin typeface="Arial"/>
                          <a:cs typeface="Arial"/>
                        </a:rPr>
                        <a:t>7&lt;pH&lt;8</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1"/>
                  </a:ext>
                </a:extLst>
              </a:tr>
              <a:tr h="179705">
                <a:tc>
                  <a:txBody>
                    <a:bodyPr/>
                    <a:lstStyle/>
                    <a:p>
                      <a:pPr marL="71755" rtl="0">
                        <a:lnSpc>
                          <a:spcPct val="100000"/>
                        </a:lnSpc>
                        <a:spcBef>
                          <a:spcPts val="165"/>
                        </a:spcBef>
                      </a:pPr>
                      <a:r>
                        <a:rPr lang="ru" sz="700" b="0" i="0" u="none" strike="noStrike" spc="-10" dirty="0">
                          <a:solidFill>
                            <a:srgbClr val="4A4A49"/>
                          </a:solidFill>
                          <a:latin typeface="Arial"/>
                          <a:cs typeface="Arial"/>
                        </a:rPr>
                        <a:t>Щелочность</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5"/>
                        </a:spcBef>
                      </a:pPr>
                      <a:r>
                        <a:rPr lang="ru" sz="700" b="0" i="0" u="none" strike="noStrike" spc="-20">
                          <a:solidFill>
                            <a:srgbClr val="4A4A49"/>
                          </a:solidFill>
                          <a:latin typeface="Arial"/>
                          <a:cs typeface="Arial"/>
                        </a:rPr>
                        <a:t>мг/л</a:t>
                      </a:r>
                      <a:endParaRPr sz="80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0" indent="0" algn="ctr" rtl="0">
                        <a:lnSpc>
                          <a:spcPct val="100000"/>
                        </a:lnSpc>
                        <a:spcBef>
                          <a:spcPts val="0"/>
                        </a:spcBef>
                      </a:pPr>
                      <a:r>
                        <a:rPr lang="ru" sz="700" b="0" i="0" u="none" strike="noStrike" dirty="0">
                          <a:solidFill>
                            <a:srgbClr val="4A4A49"/>
                          </a:solidFill>
                          <a:latin typeface="Arial"/>
                          <a:cs typeface="Arial"/>
                        </a:rPr>
                        <a:t>SM 2320 B / Титриметрический метод</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5"/>
                        </a:spcBef>
                      </a:pPr>
                      <a:r>
                        <a:rPr lang="ru" sz="700" b="0" i="0" u="none" strike="noStrike" spc="-25" dirty="0">
                          <a:solidFill>
                            <a:srgbClr val="4A4A49"/>
                          </a:solidFill>
                          <a:latin typeface="Arial"/>
                          <a:cs typeface="Arial"/>
                        </a:rPr>
                        <a:t>100</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2"/>
                  </a:ext>
                </a:extLst>
              </a:tr>
              <a:tr h="278765">
                <a:tc>
                  <a:txBody>
                    <a:bodyPr/>
                    <a:lstStyle/>
                    <a:p>
                      <a:pPr marL="71755" rtl="0">
                        <a:lnSpc>
                          <a:spcPct val="100000"/>
                        </a:lnSpc>
                        <a:spcBef>
                          <a:spcPts val="555"/>
                        </a:spcBef>
                      </a:pPr>
                      <a:r>
                        <a:rPr lang="ru" sz="700" b="0" i="0" u="none" strike="noStrike" spc="-10" dirty="0">
                          <a:solidFill>
                            <a:srgbClr val="4A4A49"/>
                          </a:solidFill>
                          <a:latin typeface="Arial"/>
                          <a:cs typeface="Arial"/>
                        </a:rPr>
                        <a:t>Аммоний</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555"/>
                        </a:spcBef>
                      </a:pPr>
                      <a:r>
                        <a:rPr lang="ru" sz="700" b="0" i="0" u="none" strike="noStrike" spc="-20">
                          <a:solidFill>
                            <a:srgbClr val="4A4A49"/>
                          </a:solidFill>
                          <a:latin typeface="Arial"/>
                          <a:cs typeface="Arial"/>
                        </a:rPr>
                        <a:t>мг/л</a:t>
                      </a:r>
                      <a:endParaRPr sz="80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0" marR="53975" indent="0" algn="ctr" rtl="0">
                        <a:lnSpc>
                          <a:spcPct val="100000"/>
                        </a:lnSpc>
                        <a:spcBef>
                          <a:spcPts val="0"/>
                        </a:spcBef>
                      </a:pPr>
                      <a:r>
                        <a:rPr lang="ru" sz="700" b="0" i="0" u="none" strike="noStrike" dirty="0">
                          <a:solidFill>
                            <a:srgbClr val="4A4A49"/>
                          </a:solidFill>
                          <a:latin typeface="Arial"/>
                          <a:cs typeface="Arial"/>
                        </a:rPr>
                        <a:t>SM 4500 NH3 B / SM 4500 NH3 C, дистилляционный метод / титриметрический метод</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555"/>
                        </a:spcBef>
                      </a:pPr>
                      <a:r>
                        <a:rPr lang="ru" sz="700" b="0" i="0" u="none" strike="noStrike" spc="-10" dirty="0">
                          <a:solidFill>
                            <a:srgbClr val="4A4A49"/>
                          </a:solidFill>
                          <a:latin typeface="Arial"/>
                          <a:cs typeface="Arial"/>
                        </a:rPr>
                        <a:t>Не должно содержаться</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3"/>
                  </a:ext>
                </a:extLst>
              </a:tr>
              <a:tr h="179705">
                <a:tc>
                  <a:txBody>
                    <a:bodyPr/>
                    <a:lstStyle/>
                    <a:p>
                      <a:pPr marL="71755" rtl="0">
                        <a:lnSpc>
                          <a:spcPct val="100000"/>
                        </a:lnSpc>
                        <a:spcBef>
                          <a:spcPts val="165"/>
                        </a:spcBef>
                      </a:pPr>
                      <a:r>
                        <a:rPr lang="ru" sz="700" b="0" i="0" u="none" strike="noStrike" dirty="0">
                          <a:solidFill>
                            <a:srgbClr val="4A4A49"/>
                          </a:solidFill>
                          <a:latin typeface="Arial"/>
                          <a:cs typeface="Arial"/>
                        </a:rPr>
                        <a:t>Железо (Fe)</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5"/>
                        </a:spcBef>
                      </a:pPr>
                      <a:r>
                        <a:rPr lang="ru" sz="700" b="0" i="0" u="none" strike="noStrike" spc="-20" dirty="0">
                          <a:solidFill>
                            <a:srgbClr val="4A4A49"/>
                          </a:solidFill>
                          <a:latin typeface="Arial"/>
                          <a:cs typeface="Arial"/>
                        </a:rPr>
                        <a:t>мг/л</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0" indent="0" algn="ctr" rtl="0">
                        <a:lnSpc>
                          <a:spcPct val="100000"/>
                        </a:lnSpc>
                        <a:spcBef>
                          <a:spcPts val="0"/>
                        </a:spcBef>
                      </a:pPr>
                      <a:r>
                        <a:rPr lang="ru" sz="700" b="0" i="0" u="none" strike="noStrike" spc="-65" dirty="0">
                          <a:solidFill>
                            <a:srgbClr val="4A4A49"/>
                          </a:solidFill>
                          <a:latin typeface="Arial"/>
                          <a:cs typeface="Arial"/>
                        </a:rPr>
                        <a:t>EPA 200.7 / метод ICP OES</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5"/>
                        </a:spcBef>
                      </a:pPr>
                      <a:r>
                        <a:rPr lang="ru" sz="700" b="0" i="0" u="none" strike="noStrike" spc="-25" dirty="0">
                          <a:solidFill>
                            <a:srgbClr val="4A4A49"/>
                          </a:solidFill>
                          <a:latin typeface="Arial"/>
                          <a:cs typeface="Arial"/>
                        </a:rPr>
                        <a:t>&lt;5</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4"/>
                  </a:ext>
                </a:extLst>
              </a:tr>
              <a:tr h="278765">
                <a:tc>
                  <a:txBody>
                    <a:bodyPr/>
                    <a:lstStyle/>
                    <a:p>
                      <a:pPr marL="71755" rtl="0">
                        <a:lnSpc>
                          <a:spcPct val="100000"/>
                        </a:lnSpc>
                        <a:spcBef>
                          <a:spcPts val="555"/>
                        </a:spcBef>
                      </a:pPr>
                      <a:r>
                        <a:rPr lang="ru" sz="700" b="0" i="0" u="none" strike="noStrike" spc="-10" dirty="0">
                          <a:solidFill>
                            <a:srgbClr val="4A4A49"/>
                          </a:solidFill>
                          <a:latin typeface="Arial"/>
                          <a:cs typeface="Arial"/>
                        </a:rPr>
                        <a:t>Фторид</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555"/>
                        </a:spcBef>
                      </a:pPr>
                      <a:r>
                        <a:rPr lang="ru" sz="700" b="0" i="0" u="none" strike="noStrike" spc="-20" dirty="0">
                          <a:solidFill>
                            <a:srgbClr val="4A4A49"/>
                          </a:solidFill>
                          <a:latin typeface="Arial"/>
                          <a:cs typeface="Arial"/>
                        </a:rPr>
                        <a:t>мг/л</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0" marR="175260" indent="0" algn="ctr" rtl="0">
                        <a:lnSpc>
                          <a:spcPct val="100000"/>
                        </a:lnSpc>
                        <a:spcBef>
                          <a:spcPts val="0"/>
                        </a:spcBef>
                      </a:pPr>
                      <a:r>
                        <a:rPr lang="ru" sz="700" b="0" i="0" u="none" strike="noStrike" dirty="0">
                          <a:solidFill>
                            <a:srgbClr val="4A4A49"/>
                          </a:solidFill>
                          <a:latin typeface="Arial"/>
                          <a:cs typeface="Arial"/>
                        </a:rPr>
                        <a:t>SM 4500 F- B / SM 4500 F- D, дистилляционный метод / спектрофотометрический метод</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555"/>
                        </a:spcBef>
                      </a:pPr>
                      <a:r>
                        <a:rPr lang="ru" sz="700" b="0" i="0" u="none" strike="noStrike" spc="-20" dirty="0">
                          <a:solidFill>
                            <a:srgbClr val="4A4A49"/>
                          </a:solidFill>
                          <a:latin typeface="Arial"/>
                          <a:cs typeface="Arial"/>
                        </a:rPr>
                        <a:t>&lt;0,1</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5"/>
                  </a:ext>
                </a:extLst>
              </a:tr>
              <a:tr h="179705">
                <a:tc>
                  <a:txBody>
                    <a:bodyPr/>
                    <a:lstStyle/>
                    <a:p>
                      <a:pPr marL="71120" rtl="0">
                        <a:lnSpc>
                          <a:spcPct val="100000"/>
                        </a:lnSpc>
                        <a:spcBef>
                          <a:spcPts val="160"/>
                        </a:spcBef>
                      </a:pPr>
                      <a:r>
                        <a:rPr lang="ru" sz="700" b="0" i="0" u="none" strike="noStrike" spc="-10" dirty="0">
                          <a:solidFill>
                            <a:srgbClr val="4A4A49"/>
                          </a:solidFill>
                          <a:latin typeface="Arial"/>
                          <a:cs typeface="Arial"/>
                        </a:rPr>
                        <a:t>Электропроводность</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0"/>
                        </a:spcBef>
                      </a:pPr>
                      <a:r>
                        <a:rPr lang="ru" sz="700" b="0" i="0" u="none" strike="noStrike" spc="-10" dirty="0">
                          <a:solidFill>
                            <a:srgbClr val="4A4A49"/>
                          </a:solidFill>
                          <a:latin typeface="Arial"/>
                          <a:cs typeface="Arial"/>
                        </a:rPr>
                        <a:t>µS/cm</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0" indent="0" algn="ctr" rtl="0">
                        <a:lnSpc>
                          <a:spcPct val="100000"/>
                        </a:lnSpc>
                        <a:spcBef>
                          <a:spcPts val="0"/>
                        </a:spcBef>
                      </a:pPr>
                      <a:r>
                        <a:rPr lang="ru" sz="700" b="0" i="0" u="none" strike="noStrike" dirty="0">
                          <a:solidFill>
                            <a:srgbClr val="4A4A49"/>
                          </a:solidFill>
                          <a:latin typeface="Arial"/>
                          <a:cs typeface="Arial"/>
                        </a:rPr>
                        <a:t>SM 2510 B / Лабораторный метод</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0"/>
                        </a:spcBef>
                      </a:pPr>
                      <a:r>
                        <a:rPr lang="ru" sz="700" b="0" i="0" u="none" strike="noStrike" spc="-10" dirty="0">
                          <a:solidFill>
                            <a:srgbClr val="4A4A49"/>
                          </a:solidFill>
                          <a:latin typeface="Arial"/>
                          <a:cs typeface="Arial"/>
                        </a:rPr>
                        <a:t>20&lt;…&lt;60</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6"/>
                  </a:ext>
                </a:extLst>
              </a:tr>
              <a:tr h="179705">
                <a:tc>
                  <a:txBody>
                    <a:bodyPr/>
                    <a:lstStyle/>
                    <a:p>
                      <a:pPr marL="71120" rtl="0">
                        <a:lnSpc>
                          <a:spcPct val="100000"/>
                        </a:lnSpc>
                        <a:spcBef>
                          <a:spcPts val="160"/>
                        </a:spcBef>
                      </a:pPr>
                      <a:r>
                        <a:rPr lang="ru" sz="700" b="0" i="0" u="none" strike="noStrike" spc="-10" dirty="0">
                          <a:solidFill>
                            <a:srgbClr val="4A4A49"/>
                          </a:solidFill>
                          <a:latin typeface="Arial"/>
                          <a:cs typeface="Arial"/>
                        </a:rPr>
                        <a:t>Хлорид</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160"/>
                        </a:spcBef>
                      </a:pPr>
                      <a:r>
                        <a:rPr lang="ru" sz="700" b="0" i="0" u="none" strike="noStrike" spc="-20">
                          <a:solidFill>
                            <a:srgbClr val="4A4A49"/>
                          </a:solidFill>
                          <a:latin typeface="Arial"/>
                          <a:cs typeface="Arial"/>
                        </a:rPr>
                        <a:t>мг/л</a:t>
                      </a:r>
                      <a:endParaRPr sz="80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0" indent="0" algn="ctr" rtl="0">
                        <a:lnSpc>
                          <a:spcPct val="100000"/>
                        </a:lnSpc>
                        <a:spcBef>
                          <a:spcPts val="0"/>
                        </a:spcBef>
                      </a:pPr>
                      <a:r>
                        <a:rPr lang="ru" sz="700" b="0" i="0" u="none" strike="noStrike" dirty="0">
                          <a:solidFill>
                            <a:srgbClr val="4A4A49"/>
                          </a:solidFill>
                          <a:latin typeface="Arial"/>
                          <a:cs typeface="Arial"/>
                        </a:rPr>
                        <a:t>SM 4500 Cl- B / Йодометрический метод I</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160"/>
                        </a:spcBef>
                      </a:pPr>
                      <a:r>
                        <a:rPr lang="ru" sz="700" b="0" i="0" u="none" strike="noStrike" spc="-25" dirty="0">
                          <a:solidFill>
                            <a:srgbClr val="4A4A49"/>
                          </a:solidFill>
                          <a:latin typeface="Arial"/>
                          <a:cs typeface="Arial"/>
                        </a:rPr>
                        <a:t>&lt;10</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7"/>
                  </a:ext>
                </a:extLst>
              </a:tr>
              <a:tr h="179705">
                <a:tc>
                  <a:txBody>
                    <a:bodyPr/>
                    <a:lstStyle/>
                    <a:p>
                      <a:pPr marL="71120" rtl="0">
                        <a:lnSpc>
                          <a:spcPct val="100000"/>
                        </a:lnSpc>
                        <a:spcBef>
                          <a:spcPts val="160"/>
                        </a:spcBef>
                      </a:pPr>
                      <a:r>
                        <a:rPr lang="ru" sz="700" b="0" i="0" u="none" strike="noStrike" dirty="0">
                          <a:solidFill>
                            <a:srgbClr val="4A4A49"/>
                          </a:solidFill>
                          <a:latin typeface="Arial"/>
                          <a:cs typeface="Arial"/>
                        </a:rPr>
                        <a:t>Насыщение</a:t>
                      </a:r>
                      <a:r>
                        <a:rPr lang="en-US" sz="700" b="0" i="0" u="none" strike="noStrike" dirty="0">
                          <a:solidFill>
                            <a:srgbClr val="4A4A49"/>
                          </a:solidFill>
                          <a:latin typeface="Arial"/>
                          <a:cs typeface="Arial"/>
                        </a:rPr>
                        <a:t> </a:t>
                      </a:r>
                      <a:r>
                        <a:rPr lang="ru" sz="700" b="0" i="0" u="none" strike="noStrike" dirty="0">
                          <a:solidFill>
                            <a:srgbClr val="4A4A49"/>
                          </a:solidFill>
                          <a:latin typeface="Arial"/>
                          <a:cs typeface="Arial"/>
                        </a:rPr>
                        <a:t>кислородом</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0"/>
                        </a:spcBef>
                      </a:pPr>
                      <a:r>
                        <a:rPr lang="ru" sz="700" b="0" i="0" u="none" strike="noStrike" spc="-20" dirty="0">
                          <a:solidFill>
                            <a:srgbClr val="4A4A49"/>
                          </a:solidFill>
                          <a:latin typeface="Arial"/>
                          <a:cs typeface="Arial"/>
                        </a:rPr>
                        <a:t>мг/л</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0" indent="0" algn="ctr" rtl="0">
                        <a:lnSpc>
                          <a:spcPct val="100000"/>
                        </a:lnSpc>
                        <a:spcBef>
                          <a:spcPts val="0"/>
                        </a:spcBef>
                      </a:pPr>
                      <a:r>
                        <a:rPr lang="ru" sz="700" b="0" i="0" u="none" strike="noStrike" dirty="0">
                          <a:solidFill>
                            <a:srgbClr val="4A4A49"/>
                          </a:solidFill>
                          <a:latin typeface="Arial"/>
                          <a:cs typeface="Arial"/>
                        </a:rPr>
                        <a:t>SM 4500 O C / Метод люминесцентного электрода</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0"/>
                        </a:spcBef>
                      </a:pPr>
                      <a:r>
                        <a:rPr lang="ru" sz="700" b="0" i="0" u="none" strike="noStrike" spc="-50" dirty="0">
                          <a:solidFill>
                            <a:srgbClr val="4A4A49"/>
                          </a:solidFill>
                          <a:latin typeface="Arial"/>
                          <a:cs typeface="Arial"/>
                        </a:rPr>
                        <a:t>-</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8"/>
                  </a:ext>
                </a:extLst>
              </a:tr>
              <a:tr h="179705">
                <a:tc>
                  <a:txBody>
                    <a:bodyPr/>
                    <a:lstStyle/>
                    <a:p>
                      <a:pPr marL="71120" rtl="0">
                        <a:lnSpc>
                          <a:spcPct val="100000"/>
                        </a:lnSpc>
                        <a:spcBef>
                          <a:spcPts val="160"/>
                        </a:spcBef>
                      </a:pPr>
                      <a:r>
                        <a:rPr lang="ru" sz="700" b="0" i="0" u="none" strike="noStrike" spc="-10">
                          <a:solidFill>
                            <a:srgbClr val="4A4A49"/>
                          </a:solidFill>
                          <a:latin typeface="Arial"/>
                          <a:cs typeface="Arial"/>
                        </a:rPr>
                        <a:t>Кремний (Si)</a:t>
                      </a:r>
                      <a:endParaRPr sz="80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160"/>
                        </a:spcBef>
                      </a:pPr>
                      <a:r>
                        <a:rPr lang="ru" sz="700" b="0" i="0" u="none" strike="noStrike" spc="-20" dirty="0">
                          <a:solidFill>
                            <a:srgbClr val="4A4A49"/>
                          </a:solidFill>
                          <a:latin typeface="Arial"/>
                          <a:cs typeface="Arial"/>
                        </a:rPr>
                        <a:t>мг/л</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0" indent="0" algn="ctr" rtl="0">
                        <a:lnSpc>
                          <a:spcPct val="100000"/>
                        </a:lnSpc>
                        <a:spcBef>
                          <a:spcPts val="0"/>
                        </a:spcBef>
                      </a:pPr>
                      <a:r>
                        <a:rPr lang="ru" sz="700" b="0" i="0" u="none" strike="noStrike" spc="-65" dirty="0">
                          <a:solidFill>
                            <a:srgbClr val="4A4A49"/>
                          </a:solidFill>
                          <a:latin typeface="Arial"/>
                          <a:cs typeface="Arial"/>
                        </a:rPr>
                        <a:t>EPA 200.7 / метод ICP OES</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160"/>
                        </a:spcBef>
                      </a:pPr>
                      <a:r>
                        <a:rPr lang="ru" sz="700" b="0" i="0" u="none" strike="noStrike" spc="-25" dirty="0">
                          <a:solidFill>
                            <a:srgbClr val="4A4A49"/>
                          </a:solidFill>
                          <a:latin typeface="Arial"/>
                          <a:cs typeface="Arial"/>
                        </a:rPr>
                        <a:t>&lt;1</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9"/>
                  </a:ext>
                </a:extLst>
              </a:tr>
              <a:tr h="179705">
                <a:tc>
                  <a:txBody>
                    <a:bodyPr/>
                    <a:lstStyle/>
                    <a:p>
                      <a:pPr marL="71120" rtl="0">
                        <a:lnSpc>
                          <a:spcPct val="100000"/>
                        </a:lnSpc>
                        <a:spcBef>
                          <a:spcPts val="160"/>
                        </a:spcBef>
                      </a:pPr>
                      <a:r>
                        <a:rPr lang="ru" sz="700" b="0" i="0" u="none" strike="noStrike" spc="-10">
                          <a:solidFill>
                            <a:srgbClr val="4A4A49"/>
                          </a:solidFill>
                          <a:latin typeface="Arial"/>
                          <a:cs typeface="Arial"/>
                        </a:rPr>
                        <a:t>Сульфат</a:t>
                      </a:r>
                      <a:endParaRPr sz="80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0"/>
                        </a:spcBef>
                      </a:pPr>
                      <a:r>
                        <a:rPr lang="ru" sz="700" b="0" i="0" u="none" strike="noStrike" spc="-20" dirty="0">
                          <a:solidFill>
                            <a:srgbClr val="4A4A49"/>
                          </a:solidFill>
                          <a:latin typeface="Arial"/>
                          <a:cs typeface="Arial"/>
                        </a:rPr>
                        <a:t>мг/л</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0" indent="0" algn="ctr" rtl="0">
                        <a:lnSpc>
                          <a:spcPct val="100000"/>
                        </a:lnSpc>
                        <a:spcBef>
                          <a:spcPts val="0"/>
                        </a:spcBef>
                      </a:pPr>
                      <a:r>
                        <a:rPr lang="ru" sz="700" b="0" i="0" u="none" strike="noStrike" dirty="0">
                          <a:solidFill>
                            <a:srgbClr val="4A4A49"/>
                          </a:solidFill>
                          <a:latin typeface="Arial"/>
                          <a:cs typeface="Arial"/>
                        </a:rPr>
                        <a:t>SM 4500 SO </a:t>
                      </a:r>
                      <a:r>
                        <a:rPr lang="ru" sz="600" b="0" i="0" u="none" strike="noStrike" baseline="33333" dirty="0">
                          <a:solidFill>
                            <a:srgbClr val="4A4A49"/>
                          </a:solidFill>
                          <a:latin typeface="Arial"/>
                          <a:cs typeface="Arial"/>
                        </a:rPr>
                        <a:t>-2</a:t>
                      </a:r>
                      <a:r>
                        <a:rPr lang="ru" sz="600" b="0" i="0" u="none" strike="noStrike" spc="104" baseline="33333" dirty="0">
                          <a:solidFill>
                            <a:srgbClr val="4A4A49"/>
                          </a:solidFill>
                          <a:latin typeface="Arial"/>
                          <a:cs typeface="Arial"/>
                        </a:rPr>
                        <a:t> </a:t>
                      </a:r>
                      <a:r>
                        <a:rPr lang="ru" sz="700" b="0" i="0" u="none" strike="noStrike" dirty="0">
                          <a:solidFill>
                            <a:srgbClr val="4A4A49"/>
                          </a:solidFill>
                          <a:latin typeface="Arial"/>
                          <a:cs typeface="Arial"/>
                        </a:rPr>
                        <a:t>E / Турбидиметрический метод</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algn="ctr" rtl="0">
                        <a:lnSpc>
                          <a:spcPct val="100000"/>
                        </a:lnSpc>
                        <a:spcBef>
                          <a:spcPts val="165"/>
                        </a:spcBef>
                      </a:pPr>
                      <a:r>
                        <a:rPr lang="ru" sz="700" b="0" i="0" u="none" strike="noStrike" spc="-25" dirty="0">
                          <a:solidFill>
                            <a:srgbClr val="4A4A49"/>
                          </a:solidFill>
                          <a:latin typeface="Arial"/>
                          <a:cs typeface="Arial"/>
                        </a:rPr>
                        <a:t>&lt;30</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10"/>
                  </a:ext>
                </a:extLst>
              </a:tr>
              <a:tr h="179705">
                <a:tc>
                  <a:txBody>
                    <a:bodyPr/>
                    <a:lstStyle/>
                    <a:p>
                      <a:pPr marL="71755" rtl="0">
                        <a:lnSpc>
                          <a:spcPct val="100000"/>
                        </a:lnSpc>
                        <a:spcBef>
                          <a:spcPts val="165"/>
                        </a:spcBef>
                      </a:pPr>
                      <a:r>
                        <a:rPr lang="ru" sz="700" b="0" i="0" u="none" strike="noStrike" spc="-20">
                          <a:solidFill>
                            <a:srgbClr val="4A4A49"/>
                          </a:solidFill>
                          <a:latin typeface="Arial"/>
                          <a:cs typeface="Arial"/>
                        </a:rPr>
                        <a:t>Общая жесткость</a:t>
                      </a:r>
                      <a:endParaRPr sz="80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165"/>
                        </a:spcBef>
                      </a:pPr>
                      <a:r>
                        <a:rPr lang="ru" sz="700" b="0" i="0" u="none" strike="noStrike" spc="-20" dirty="0">
                          <a:solidFill>
                            <a:srgbClr val="4A4A49"/>
                          </a:solidFill>
                          <a:latin typeface="Arial"/>
                          <a:cs typeface="Arial"/>
                        </a:rPr>
                        <a:t>мг/л</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0" indent="0" algn="ctr" rtl="0">
                        <a:lnSpc>
                          <a:spcPct val="100000"/>
                        </a:lnSpc>
                        <a:spcBef>
                          <a:spcPts val="0"/>
                        </a:spcBef>
                      </a:pPr>
                      <a:r>
                        <a:rPr lang="ru" sz="700" b="0" i="0" u="none" strike="noStrike" dirty="0">
                          <a:solidFill>
                            <a:srgbClr val="4A4A49"/>
                          </a:solidFill>
                          <a:latin typeface="Arial"/>
                          <a:cs typeface="Arial"/>
                        </a:rPr>
                        <a:t>SM 2340 C / Титриметрический метод ETDA</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algn="ctr" rtl="0">
                        <a:lnSpc>
                          <a:spcPct val="100000"/>
                        </a:lnSpc>
                        <a:spcBef>
                          <a:spcPts val="165"/>
                        </a:spcBef>
                      </a:pPr>
                      <a:r>
                        <a:rPr lang="ru" sz="700" b="0" i="0" u="none" strike="noStrike" spc="-20" dirty="0">
                          <a:solidFill>
                            <a:srgbClr val="4A4A49"/>
                          </a:solidFill>
                          <a:latin typeface="Arial"/>
                          <a:cs typeface="Arial"/>
                        </a:rPr>
                        <a:t>&gt;0,5</a:t>
                      </a:r>
                      <a:endParaRPr sz="800" dirty="0">
                        <a:latin typeface="Arial"/>
                        <a:cs typeface="Arial"/>
                      </a:endParaRPr>
                    </a:p>
                  </a:txBody>
                  <a:tcPr marL="0" marR="0" marT="0" marB="0" anchor="ctr">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11"/>
                  </a:ext>
                </a:extLst>
              </a:tr>
            </a:tbl>
          </a:graphicData>
        </a:graphic>
      </p:graphicFrame>
      <p:sp>
        <p:nvSpPr>
          <p:cNvPr id="22" name="TextBox 21">
            <a:extLst>
              <a:ext uri="{FF2B5EF4-FFF2-40B4-BE49-F238E27FC236}">
                <a16:creationId xmlns:a16="http://schemas.microsoft.com/office/drawing/2014/main" id="{1F0B0E8D-14AE-1300-958A-045FD8C24A94}"/>
              </a:ext>
            </a:extLst>
          </p:cNvPr>
          <p:cNvSpPr txBox="1"/>
          <p:nvPr/>
        </p:nvSpPr>
        <p:spPr>
          <a:xfrm>
            <a:off x="2590801" y="3019425"/>
            <a:ext cx="114300" cy="180425"/>
          </a:xfrm>
          <a:prstGeom prst="rect">
            <a:avLst/>
          </a:prstGeom>
          <a:noFill/>
        </p:spPr>
        <p:txBody>
          <a:bodyPr wrap="square" lIns="36000" tIns="72000" rIns="0">
            <a:spAutoFit/>
          </a:bodyPr>
          <a:lstStyle/>
          <a:p>
            <a:pPr marR="484505" lvl="0" algn="l" defTabSz="914400" rtl="0" eaLnBrk="1" fontAlgn="auto" latinLnBrk="0" hangingPunct="1">
              <a:lnSpc>
                <a:spcPct val="100000"/>
              </a:lnSpc>
              <a:spcBef>
                <a:spcPts val="0"/>
              </a:spcBef>
              <a:spcAft>
                <a:spcPts val="0"/>
              </a:spcAft>
              <a:buClrTx/>
              <a:buSzTx/>
              <a:buFontTx/>
              <a:buNone/>
              <a:tabLst/>
              <a:defRPr/>
            </a:pPr>
            <a:r>
              <a:rPr kumimoji="0" lang="ru" sz="400" b="0" i="0" u="none" strike="noStrike" kern="0" cap="none" spc="-50" normalizeH="0" baseline="0" noProof="0" dirty="0">
                <a:ln>
                  <a:noFill/>
                </a:ln>
                <a:solidFill>
                  <a:srgbClr val="4A4A49"/>
                </a:solidFill>
                <a:effectLst/>
                <a:uLnTx/>
                <a:uFillTx/>
                <a:latin typeface="Arial"/>
                <a:ea typeface="Calibri"/>
                <a:cs typeface="Arial"/>
              </a:rPr>
              <a:t>4</a:t>
            </a:r>
            <a:endParaRPr kumimoji="0" lang="ru" sz="500" b="0" i="0" u="none" strike="noStrike" kern="0" cap="none" spc="0" normalizeH="0" baseline="0" noProof="0" dirty="0">
              <a:ln>
                <a:noFill/>
              </a:ln>
              <a:solidFill>
                <a:prstClr val="black"/>
              </a:solidFill>
              <a:effectLst/>
              <a:uLnTx/>
              <a:uFillTx/>
              <a:latin typeface="Arial"/>
              <a:ea typeface="Calibri"/>
              <a:cs typeface="Arial"/>
            </a:endParaRPr>
          </a:p>
        </p:txBody>
      </p:sp>
      <p:sp>
        <p:nvSpPr>
          <p:cNvPr id="24" name="TextBox 23">
            <a:extLst>
              <a:ext uri="{FF2B5EF4-FFF2-40B4-BE49-F238E27FC236}">
                <a16:creationId xmlns:a16="http://schemas.microsoft.com/office/drawing/2014/main" id="{DA5F909D-1763-AC91-1C61-5D2A0E295037}"/>
              </a:ext>
            </a:extLst>
          </p:cNvPr>
          <p:cNvSpPr txBox="1"/>
          <p:nvPr/>
        </p:nvSpPr>
        <p:spPr>
          <a:xfrm>
            <a:off x="2362200" y="7284108"/>
            <a:ext cx="2667918" cy="184666"/>
          </a:xfrm>
          <a:prstGeom prst="rect">
            <a:avLst/>
          </a:prstGeom>
          <a:noFill/>
        </p:spPr>
        <p:txBody>
          <a:bodyPr wrap="square">
            <a:spAutoFit/>
          </a:bodyPr>
          <a:lstStyle/>
          <a:p>
            <a:pPr marL="0" marR="38735" lvl="0" indent="0" algn="r" defTabSz="914400" rtl="0" eaLnBrk="1" fontAlgn="auto" latinLnBrk="0" hangingPunct="1">
              <a:lnSpc>
                <a:spcPct val="100000"/>
              </a:lnSpc>
              <a:spcBef>
                <a:spcPts val="0"/>
              </a:spcBef>
              <a:spcAft>
                <a:spcPts val="0"/>
              </a:spcAft>
              <a:buClrTx/>
              <a:buSzTx/>
              <a:buFontTx/>
              <a:buNone/>
              <a:tabLst/>
              <a:defRPr/>
            </a:pPr>
            <a:r>
              <a:rPr kumimoji="0" lang="ru" sz="600" b="0" i="0" u="none" strike="noStrike" kern="1200" cap="none" spc="0" normalizeH="0" baseline="0" noProof="0" dirty="0">
                <a:ln>
                  <a:noFill/>
                </a:ln>
                <a:solidFill>
                  <a:srgbClr val="4A4A49"/>
                </a:solidFill>
                <a:effectLst/>
                <a:uLnTx/>
                <a:uFillTx/>
                <a:latin typeface="Arial"/>
                <a:cs typeface="Arial"/>
              </a:rPr>
              <a:t>8</a:t>
            </a:r>
            <a:endParaRPr kumimoji="0" lang="ru" sz="600" b="0" i="0" u="none" strike="noStrike" kern="1200" cap="none" spc="0" normalizeH="0" baseline="0" noProof="0" dirty="0">
              <a:ln>
                <a:noFill/>
              </a:ln>
              <a:solidFill>
                <a:sysClr val="windowText" lastClr="000000"/>
              </a:solidFill>
              <a:effectLst/>
              <a:uLnTx/>
              <a:uFillTx/>
              <a:latin typeface="Arial"/>
              <a:cs typeface="Aria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3" name="object 3"/>
          <p:cNvGrpSpPr/>
          <p:nvPr/>
        </p:nvGrpSpPr>
        <p:grpSpPr>
          <a:xfrm>
            <a:off x="359999" y="187210"/>
            <a:ext cx="612140" cy="343535"/>
            <a:chOff x="359999" y="187210"/>
            <a:chExt cx="612140" cy="343535"/>
          </a:xfrm>
        </p:grpSpPr>
        <p:pic>
          <p:nvPicPr>
            <p:cNvPr id="4" name="object 4"/>
            <p:cNvPicPr/>
            <p:nvPr/>
          </p:nvPicPr>
          <p:blipFill>
            <a:blip r:embed="rId2"/>
            <a:stretch>
              <a:fillRect/>
            </a:stretch>
          </p:blipFill>
          <p:spPr>
            <a:xfrm>
              <a:off x="484393" y="293865"/>
              <a:ext cx="219760" cy="231457"/>
            </a:xfrm>
            <a:prstGeom prst="rect">
              <a:avLst/>
            </a:prstGeom>
          </p:spPr>
        </p:pic>
        <p:sp>
          <p:nvSpPr>
            <p:cNvPr id="5" name="object 5"/>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6" name="object 6"/>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7" name="object 7"/>
            <p:cNvPicPr/>
            <p:nvPr/>
          </p:nvPicPr>
          <p:blipFill>
            <a:blip r:embed="rId3"/>
            <a:stretch>
              <a:fillRect/>
            </a:stretch>
          </p:blipFill>
          <p:spPr>
            <a:xfrm>
              <a:off x="737402" y="302216"/>
              <a:ext cx="71437" cy="223109"/>
            </a:xfrm>
            <a:prstGeom prst="rect">
              <a:avLst/>
            </a:prstGeom>
          </p:spPr>
        </p:pic>
      </p:grpSp>
      <p:sp>
        <p:nvSpPr>
          <p:cNvPr id="8" name="object 8"/>
          <p:cNvSpPr txBox="1"/>
          <p:nvPr/>
        </p:nvSpPr>
        <p:spPr>
          <a:xfrm>
            <a:off x="359999" y="692044"/>
            <a:ext cx="53975" cy="130175"/>
          </a:xfrm>
          <a:prstGeom prst="rect">
            <a:avLst/>
          </a:prstGeom>
        </p:spPr>
        <p:txBody>
          <a:bodyPr vert="horz" wrap="square" lIns="0" tIns="0" rIns="0" bIns="0" rtlCol="0">
            <a:noAutofit/>
          </a:bodyPr>
          <a:lstStyle/>
          <a:p>
            <a:pPr rtl="0">
              <a:lnSpc>
                <a:spcPts val="1000"/>
              </a:lnSpc>
            </a:pPr>
            <a:r>
              <a:rPr lang="ru" sz="800" b="0" i="0" u="none" strike="noStrike" spc="70">
                <a:solidFill>
                  <a:srgbClr val="4A4A49"/>
                </a:solidFill>
                <a:latin typeface="Arial"/>
                <a:cs typeface="Arial"/>
              </a:rPr>
              <a:t>•</a:t>
            </a:r>
            <a:endParaRPr sz="850">
              <a:latin typeface="Arial"/>
              <a:cs typeface="Arial"/>
            </a:endParaRPr>
          </a:p>
        </p:txBody>
      </p:sp>
      <p:sp>
        <p:nvSpPr>
          <p:cNvPr id="9" name="object 9"/>
          <p:cNvSpPr txBox="1"/>
          <p:nvPr/>
        </p:nvSpPr>
        <p:spPr>
          <a:xfrm>
            <a:off x="347299" y="677078"/>
            <a:ext cx="4634230" cy="5390348"/>
          </a:xfrm>
          <a:prstGeom prst="rect">
            <a:avLst/>
          </a:prstGeom>
        </p:spPr>
        <p:txBody>
          <a:bodyPr vert="horz" wrap="square" lIns="0" tIns="12700" rIns="0" bIns="0" rtlCol="0">
            <a:noAutofit/>
          </a:bodyPr>
          <a:lstStyle/>
          <a:p>
            <a:pPr marL="156210" marR="5080" algn="just" rtl="0">
              <a:lnSpc>
                <a:spcPct val="100000"/>
              </a:lnSpc>
              <a:spcBef>
                <a:spcPts val="100"/>
              </a:spcBef>
            </a:pPr>
            <a:r>
              <a:rPr lang="ru" sz="700" b="0" i="0" u="none" strike="noStrike" dirty="0">
                <a:solidFill>
                  <a:srgbClr val="4A4A49"/>
                </a:solidFill>
                <a:latin typeface="Arial"/>
                <a:cs typeface="Arial"/>
              </a:rPr>
              <a:t>Подобные приспособления могут повредить трубный пучок. После извлечения трубного пучка из кожуха разместите его на соответствующей опоре/подставке.</a:t>
            </a:r>
            <a:endParaRPr sz="800" dirty="0">
              <a:latin typeface="Arial"/>
              <a:cs typeface="Arial"/>
            </a:endParaRPr>
          </a:p>
          <a:p>
            <a:pPr marL="156210" marR="5715" indent="-144145" algn="just" rtl="0">
              <a:lnSpc>
                <a:spcPct val="100000"/>
              </a:lnSpc>
              <a:spcBef>
                <a:spcPts val="110"/>
              </a:spcBef>
              <a:buChar char="•"/>
              <a:tabLst>
                <a:tab pos="156210" algn="l"/>
              </a:tabLst>
            </a:pPr>
            <a:r>
              <a:rPr lang="ru" sz="700" b="0" i="0" u="none" strike="noStrike" dirty="0">
                <a:solidFill>
                  <a:srgbClr val="4A4A49"/>
                </a:solidFill>
                <a:latin typeface="Arial"/>
                <a:cs typeface="Arial"/>
              </a:rPr>
              <a:t>При извлечении трубного пучка допускается использовать металлическую подкладную плиту. В этом случае трубный пучок, обернутый тонким металлическим листом, может быть легко извлечен из посадочного места без повреждений.</a:t>
            </a:r>
            <a:endParaRPr sz="800" dirty="0">
              <a:latin typeface="Arial"/>
              <a:cs typeface="Arial"/>
            </a:endParaRPr>
          </a:p>
          <a:p>
            <a:pPr marL="156210" marR="5080" indent="-144145" algn="just" rtl="0">
              <a:lnSpc>
                <a:spcPct val="100000"/>
              </a:lnSpc>
              <a:spcBef>
                <a:spcPts val="114"/>
              </a:spcBef>
              <a:buChar char="•"/>
              <a:tabLst>
                <a:tab pos="156210" algn="l"/>
              </a:tabLst>
            </a:pPr>
            <a:r>
              <a:rPr lang="ru" sz="700" b="0" i="0" u="none" strike="noStrike" dirty="0">
                <a:solidFill>
                  <a:srgbClr val="4A4A49"/>
                </a:solidFill>
                <a:latin typeface="Arial"/>
                <a:cs typeface="Arial"/>
              </a:rPr>
              <a:t>Если теплообменник длительное время находился на участке технического обслуживания без выполнения каких-либо работ, перед извлечением трубного пучка из кожуха нанесите по кожуху легкие удары молотком. Это позволяет устранить возможное заклинивание трубного пучка внутри кожуха и подготовить трубный пучок к извлечению.</a:t>
            </a:r>
            <a:endParaRPr sz="800" dirty="0">
              <a:latin typeface="Arial"/>
              <a:cs typeface="Arial"/>
            </a:endParaRPr>
          </a:p>
          <a:p>
            <a:pPr marL="156210" marR="5080" indent="-144145" algn="just" rtl="0">
              <a:lnSpc>
                <a:spcPct val="100000"/>
              </a:lnSpc>
              <a:spcBef>
                <a:spcPts val="115"/>
              </a:spcBef>
              <a:buChar char="•"/>
              <a:tabLst>
                <a:tab pos="156210" algn="l"/>
              </a:tabLst>
            </a:pPr>
            <a:r>
              <a:rPr lang="ru" sz="700" b="0" i="0" u="none" strike="noStrike" dirty="0">
                <a:solidFill>
                  <a:srgbClr val="4A4A49"/>
                </a:solidFill>
                <a:latin typeface="Arial"/>
                <a:cs typeface="Arial"/>
              </a:rPr>
              <a:t>Для защиты изогнутых участков трубного пучка на данных участках следует установить соответствующий защитный лист.</a:t>
            </a:r>
            <a:endParaRPr sz="800" dirty="0">
              <a:latin typeface="Arial"/>
              <a:cs typeface="Arial"/>
            </a:endParaRPr>
          </a:p>
          <a:p>
            <a:pPr marL="156210" marR="5080" indent="-144145" algn="just" rtl="0">
              <a:lnSpc>
                <a:spcPct val="100000"/>
              </a:lnSpc>
              <a:spcBef>
                <a:spcPts val="110"/>
              </a:spcBef>
              <a:buChar char="•"/>
              <a:tabLst>
                <a:tab pos="156210" algn="l"/>
              </a:tabLst>
            </a:pPr>
            <a:r>
              <a:rPr lang="ru" sz="700" b="0" i="0" u="none" strike="noStrike" dirty="0">
                <a:solidFill>
                  <a:srgbClr val="4A4A49"/>
                </a:solidFill>
                <a:latin typeface="Arial"/>
                <a:cs typeface="Arial"/>
              </a:rPr>
              <a:t>При извлечении U-образных трубных пучков разместите трубный пучок на V-образной деревянной опоре. Таким образом трубный пучок будет уложен на опоры и защищен от повреждений при контакте с поверхностью.</a:t>
            </a:r>
            <a:endParaRPr sz="800" dirty="0">
              <a:latin typeface="Arial"/>
              <a:cs typeface="Arial"/>
            </a:endParaRPr>
          </a:p>
          <a:p>
            <a:pPr marL="156210" marR="5715" indent="-144145" algn="just" rtl="0">
              <a:lnSpc>
                <a:spcPct val="100000"/>
              </a:lnSpc>
              <a:spcBef>
                <a:spcPts val="114"/>
              </a:spcBef>
              <a:buChar char="•"/>
              <a:tabLst>
                <a:tab pos="156210" algn="l"/>
              </a:tabLst>
            </a:pPr>
            <a:r>
              <a:rPr lang="ru" sz="700" b="0" i="0" u="none" strike="noStrike" spc="-20" dirty="0">
                <a:solidFill>
                  <a:srgbClr val="4A4A49"/>
                </a:solidFill>
                <a:latin typeface="Arial"/>
                <a:cs typeface="Arial"/>
              </a:rPr>
              <a:t>Не протаскивайте трубный пучок по поверхности. В противном случае опорные пластины, направляющие перегородки и теплообменные трубы могут быть повреждены.</a:t>
            </a:r>
            <a:endParaRPr sz="800" dirty="0">
              <a:latin typeface="Arial"/>
              <a:cs typeface="Arial"/>
            </a:endParaRPr>
          </a:p>
          <a:p>
            <a:pPr marL="156210" marR="5080" indent="-144145" algn="just" rtl="0">
              <a:lnSpc>
                <a:spcPct val="100000"/>
              </a:lnSpc>
              <a:spcBef>
                <a:spcPts val="110"/>
              </a:spcBef>
              <a:buChar char="•"/>
              <a:tabLst>
                <a:tab pos="156210" algn="l"/>
              </a:tabLst>
            </a:pPr>
            <a:r>
              <a:rPr lang="ru" sz="700" b="0" i="0" u="none" strike="noStrike" spc="-20" dirty="0">
                <a:solidFill>
                  <a:srgbClr val="4A4A49"/>
                </a:solidFill>
                <a:latin typeface="Arial"/>
                <a:cs typeface="Arial"/>
              </a:rPr>
              <a:t>Некоторые методы очистки кожуха или теплообменных труб приведены ниже.</a:t>
            </a:r>
            <a:endParaRPr sz="800" dirty="0">
              <a:latin typeface="Arial"/>
              <a:cs typeface="Arial"/>
            </a:endParaRPr>
          </a:p>
          <a:p>
            <a:pPr marL="266700" marR="91440" lvl="1" indent="-107950" rtl="0">
              <a:lnSpc>
                <a:spcPct val="100000"/>
              </a:lnSpc>
              <a:spcBef>
                <a:spcPts val="114"/>
              </a:spcBef>
              <a:buAutoNum type="arabicPeriod"/>
              <a:tabLst>
                <a:tab pos="266700" algn="l"/>
              </a:tabLst>
            </a:pPr>
            <a:r>
              <a:rPr lang="ru" sz="700" b="0" i="0" u="none" strike="noStrike" dirty="0">
                <a:solidFill>
                  <a:srgbClr val="4A4A49"/>
                </a:solidFill>
                <a:latin typeface="Arial"/>
                <a:cs typeface="Arial"/>
              </a:rPr>
              <a:t>Очистку кожуха можно выполнять горячей водой, а также с применением неабразивных моющих реагентов. Применение щетки позволяет ускорить и усилить очистку. Данный метод позволяет удалить из внутренней полости кожуха шлам и загрязнения.</a:t>
            </a:r>
            <a:endParaRPr sz="800" dirty="0">
              <a:latin typeface="Arial"/>
              <a:cs typeface="Arial"/>
            </a:endParaRPr>
          </a:p>
          <a:p>
            <a:pPr marL="266700" lvl="1" indent="-107950" rtl="0">
              <a:lnSpc>
                <a:spcPct val="100000"/>
              </a:lnSpc>
              <a:spcBef>
                <a:spcPts val="115"/>
              </a:spcBef>
              <a:buAutoNum type="arabicPeriod"/>
              <a:tabLst>
                <a:tab pos="266700" algn="l"/>
              </a:tabLst>
            </a:pPr>
            <a:r>
              <a:rPr lang="ru" sz="700" b="0" i="0" u="none" strike="noStrike" dirty="0">
                <a:solidFill>
                  <a:srgbClr val="4A4A49"/>
                </a:solidFill>
                <a:latin typeface="Arial"/>
                <a:cs typeface="Arial"/>
              </a:rPr>
              <a:t>При наличии солевых отложений их можно удалить чистой водой.</a:t>
            </a:r>
            <a:endParaRPr sz="800" dirty="0">
              <a:latin typeface="Arial"/>
              <a:cs typeface="Arial"/>
            </a:endParaRPr>
          </a:p>
          <a:p>
            <a:pPr marL="266700" marR="5715" lvl="1" indent="-107950" rtl="0">
              <a:lnSpc>
                <a:spcPct val="100000"/>
              </a:lnSpc>
              <a:spcBef>
                <a:spcPts val="110"/>
              </a:spcBef>
              <a:buAutoNum type="arabicPeriod"/>
              <a:tabLst>
                <a:tab pos="266700" algn="l"/>
              </a:tabLst>
            </a:pPr>
            <a:r>
              <a:rPr lang="ru" sz="700" b="0" i="0" u="none" strike="noStrike" dirty="0">
                <a:solidFill>
                  <a:srgbClr val="4A4A49"/>
                </a:solidFill>
                <a:latin typeface="Arial"/>
                <a:cs typeface="Arial"/>
              </a:rPr>
              <a:t>Очистку также можно выполнять с применением специальных моющих реагентов. Однако по вопросам выбора подходящих средств необходимо получить информацию и консультацию в «Экин Эндустриель» либо у поставщика моющих средств, уполномоченного «Экин Эндустриель».</a:t>
            </a:r>
            <a:endParaRPr sz="800" dirty="0">
              <a:latin typeface="Arial"/>
              <a:cs typeface="Arial"/>
            </a:endParaRPr>
          </a:p>
          <a:p>
            <a:pPr marL="156210" marR="5080" indent="-144145" algn="just" rtl="0">
              <a:lnSpc>
                <a:spcPct val="100000"/>
              </a:lnSpc>
              <a:spcBef>
                <a:spcPts val="114"/>
              </a:spcBef>
              <a:buChar char="•"/>
              <a:tabLst>
                <a:tab pos="156210" algn="l"/>
              </a:tabLst>
            </a:pPr>
            <a:r>
              <a:rPr lang="ru" sz="700" b="0" i="0" u="none" strike="noStrike" dirty="0">
                <a:solidFill>
                  <a:srgbClr val="4A4A49"/>
                </a:solidFill>
                <a:latin typeface="Arial"/>
                <a:cs typeface="Arial"/>
              </a:rPr>
              <a:t>В некоторых типах теплообменников при промывке возможна деформация торцов трубного пучка либо, при наличии оребренных труб, деформация элементов оребрения. В теплообменниках данного типа очистку следует выполнять более осторожно, не нарушая оребрение. При очистке таких изделий при необходимости следует применять химические моющие реагенты и избегать струйной очистки под высоким давлением. При необходимости следует обратиться за консультацией в «Экин Эндустриель».</a:t>
            </a:r>
            <a:endParaRPr sz="800" dirty="0">
              <a:latin typeface="Arial"/>
              <a:cs typeface="Arial"/>
            </a:endParaRPr>
          </a:p>
          <a:p>
            <a:pPr marL="156210" marR="5080" indent="-144145" algn="just" rtl="0">
              <a:lnSpc>
                <a:spcPct val="100000"/>
              </a:lnSpc>
              <a:spcBef>
                <a:spcPts val="110"/>
              </a:spcBef>
              <a:buChar char="•"/>
              <a:tabLst>
                <a:tab pos="156210" algn="l"/>
              </a:tabLst>
            </a:pPr>
            <a:r>
              <a:rPr lang="ru" sz="700" b="0" i="0" u="none" strike="noStrike" dirty="0">
                <a:solidFill>
                  <a:srgbClr val="4A4A49"/>
                </a:solidFill>
                <a:latin typeface="Arial"/>
                <a:cs typeface="Arial"/>
              </a:rPr>
              <a:t>Если очищаемый слой имеет значительную толщину и не удаляется химическим способом, приступайте к применению механических методов.  Наносите удары молотком по кожуху с внутренней и наружной стороны. Если потребуется применение зубила, следите, чтобы оно не было слишком острым или заостренным. Проявляйте повышенную осторожность, чтобы не повредить трубный пучок или кожух.</a:t>
            </a:r>
            <a:endParaRPr sz="800" dirty="0">
              <a:latin typeface="Arial"/>
              <a:cs typeface="Arial"/>
            </a:endParaRPr>
          </a:p>
          <a:p>
            <a:pPr marL="156210" marR="5080" indent="-144145" algn="just" rtl="0">
              <a:lnSpc>
                <a:spcPct val="100000"/>
              </a:lnSpc>
              <a:spcBef>
                <a:spcPts val="114"/>
              </a:spcBef>
              <a:buChar char="•"/>
              <a:tabLst>
                <a:tab pos="156210" algn="l"/>
              </a:tabLst>
            </a:pPr>
            <a:r>
              <a:rPr lang="ru" sz="700" b="0" i="0" u="none" strike="noStrike" spc="-10" dirty="0">
                <a:solidFill>
                  <a:srgbClr val="4A4A49"/>
                </a:solidFill>
                <a:latin typeface="Arial"/>
                <a:cs typeface="Arial"/>
              </a:rPr>
              <a:t>Не пытайтесь выполнять очистку, подавая пар внутрь труб. Возникающие при этом термические напряжения могут привести к поломкам, трещинам и утечкам в местах присоединения или стыках труб.</a:t>
            </a:r>
            <a:endParaRPr sz="800" dirty="0">
              <a:latin typeface="Arial"/>
              <a:cs typeface="Arial"/>
            </a:endParaRPr>
          </a:p>
          <a:p>
            <a:pPr marL="156845" indent="-144145" algn="just" rtl="0">
              <a:lnSpc>
                <a:spcPct val="100000"/>
              </a:lnSpc>
              <a:spcBef>
                <a:spcPts val="115"/>
              </a:spcBef>
              <a:buChar char="•"/>
              <a:tabLst>
                <a:tab pos="156845" algn="l"/>
              </a:tabLst>
            </a:pPr>
            <a:r>
              <a:rPr lang="ru" sz="700" b="0" i="0" u="none" strike="noStrike" dirty="0">
                <a:solidFill>
                  <a:srgbClr val="4A4A49"/>
                </a:solidFill>
                <a:latin typeface="Arial"/>
                <a:cs typeface="Arial"/>
              </a:rPr>
              <a:t>Для выявления поврежденных или разорванных труб применяйте следующие методы:</a:t>
            </a:r>
            <a:endParaRPr sz="800" dirty="0">
              <a:latin typeface="Arial"/>
              <a:cs typeface="Arial"/>
            </a:endParaRPr>
          </a:p>
          <a:p>
            <a:pPr marL="266700" lvl="1" indent="-107950" rtl="0">
              <a:lnSpc>
                <a:spcPct val="100000"/>
              </a:lnSpc>
              <a:spcBef>
                <a:spcPts val="110"/>
              </a:spcBef>
              <a:buAutoNum type="arabicPeriod"/>
              <a:tabLst>
                <a:tab pos="266700" algn="l"/>
              </a:tabLst>
            </a:pPr>
            <a:r>
              <a:rPr lang="ru" sz="700" b="0" i="0" u="none" strike="noStrike" dirty="0">
                <a:solidFill>
                  <a:srgbClr val="4A4A49"/>
                </a:solidFill>
                <a:latin typeface="Arial"/>
                <a:cs typeface="Arial"/>
              </a:rPr>
              <a:t>Снимите крышку теплообменника и снова закрепите трубный пучок на соединении с кожухом.</a:t>
            </a:r>
            <a:endParaRPr sz="800" dirty="0">
              <a:latin typeface="Arial"/>
              <a:cs typeface="Arial"/>
            </a:endParaRPr>
          </a:p>
          <a:p>
            <a:pPr marL="266700" marR="496570" lvl="1" indent="-107950" rtl="0">
              <a:lnSpc>
                <a:spcPct val="100000"/>
              </a:lnSpc>
              <a:spcBef>
                <a:spcPts val="114"/>
              </a:spcBef>
              <a:buAutoNum type="arabicPeriod"/>
              <a:tabLst>
                <a:tab pos="266700" algn="l"/>
              </a:tabLst>
            </a:pPr>
            <a:r>
              <a:rPr lang="ru" sz="700" b="0" i="0" u="none" strike="noStrike" dirty="0">
                <a:solidFill>
                  <a:srgbClr val="4A4A49"/>
                </a:solidFill>
                <a:latin typeface="Arial"/>
                <a:cs typeface="Arial"/>
              </a:rPr>
              <a:t>Создайте давление в кожухе теплообменника, предпочтительно используя воду либо иную негорючую жидкость.</a:t>
            </a:r>
            <a:endParaRPr sz="800" dirty="0">
              <a:latin typeface="Arial"/>
              <a:cs typeface="Arial"/>
            </a:endParaRPr>
          </a:p>
          <a:p>
            <a:pPr marL="266700" marR="146685" lvl="1" indent="-107950" rtl="0">
              <a:lnSpc>
                <a:spcPct val="100000"/>
              </a:lnSpc>
              <a:spcBef>
                <a:spcPts val="110"/>
              </a:spcBef>
              <a:buAutoNum type="arabicPeriod"/>
              <a:tabLst>
                <a:tab pos="266700" algn="l"/>
              </a:tabLst>
            </a:pPr>
            <a:r>
              <a:rPr lang="ru" sz="700" b="0" i="0" u="none" strike="noStrike" spc="-10" dirty="0">
                <a:solidFill>
                  <a:srgbClr val="4A4A49"/>
                </a:solidFill>
                <a:latin typeface="Arial"/>
                <a:cs typeface="Arial"/>
              </a:rPr>
              <a:t>Проверьте все стыки, сварные швы и места присоединения труб к трубной решетке на наличие утечек.</a:t>
            </a:r>
            <a:endParaRPr sz="800" dirty="0">
              <a:latin typeface="Arial"/>
              <a:cs typeface="Arial"/>
            </a:endParaRPr>
          </a:p>
          <a:p>
            <a:pPr marL="156210" marR="5080" indent="-144145" rtl="0">
              <a:lnSpc>
                <a:spcPct val="100000"/>
              </a:lnSpc>
              <a:spcBef>
                <a:spcPts val="114"/>
              </a:spcBef>
              <a:buChar char="•"/>
              <a:tabLst>
                <a:tab pos="156210" algn="l"/>
              </a:tabLst>
            </a:pPr>
            <a:r>
              <a:rPr lang="ru" sz="700" b="0" i="0" u="none" strike="noStrike" dirty="0">
                <a:solidFill>
                  <a:srgbClr val="4A4A49"/>
                </a:solidFill>
                <a:latin typeface="Arial"/>
                <a:cs typeface="Arial"/>
              </a:rPr>
              <a:t>После разборки теплообменника при последующей сборке следует обязательно использовать новые прокладки.</a:t>
            </a:r>
            <a:endParaRPr sz="800" dirty="0">
              <a:latin typeface="Arial"/>
              <a:cs typeface="Arial"/>
            </a:endParaRPr>
          </a:p>
          <a:p>
            <a:pPr marL="156845" indent="-144145" rtl="0">
              <a:lnSpc>
                <a:spcPct val="100000"/>
              </a:lnSpc>
              <a:spcBef>
                <a:spcPts val="115"/>
              </a:spcBef>
              <a:buChar char="•"/>
              <a:tabLst>
                <a:tab pos="156845" algn="l"/>
              </a:tabLst>
            </a:pPr>
            <a:r>
              <a:rPr lang="ru" sz="700" b="0" i="0" u="none" strike="noStrike" spc="-10" dirty="0">
                <a:solidFill>
                  <a:srgbClr val="4A4A49"/>
                </a:solidFill>
                <a:latin typeface="Arial"/>
                <a:cs typeface="Arial"/>
              </a:rPr>
              <a:t>Использованные прокладки не подлежат повторному обжатию и теряют уплотняющие свойства.</a:t>
            </a:r>
            <a:endParaRPr sz="800" dirty="0">
              <a:latin typeface="Arial"/>
              <a:cs typeface="Arial"/>
            </a:endParaRPr>
          </a:p>
          <a:p>
            <a:pPr marL="156210" marR="5080" indent="-144145" rtl="0">
              <a:lnSpc>
                <a:spcPct val="100000"/>
              </a:lnSpc>
              <a:spcBef>
                <a:spcPts val="110"/>
              </a:spcBef>
              <a:buChar char="•"/>
              <a:tabLst>
                <a:tab pos="156210" algn="l"/>
              </a:tabLst>
            </a:pPr>
            <a:r>
              <a:rPr lang="ru" sz="700" b="0" i="0" u="none" strike="noStrike" dirty="0">
                <a:solidFill>
                  <a:srgbClr val="4A4A49"/>
                </a:solidFill>
                <a:latin typeface="Arial"/>
                <a:cs typeface="Arial"/>
              </a:rPr>
              <a:t>После операций разборки/сборки, по возможности, рекомендуется использовать новые оригинальные болты.</a:t>
            </a:r>
            <a:endParaRPr sz="800" dirty="0">
              <a:latin typeface="Arial"/>
              <a:cs typeface="Arial"/>
            </a:endParaRPr>
          </a:p>
          <a:p>
            <a:pPr>
              <a:lnSpc>
                <a:spcPct val="100000"/>
              </a:lnSpc>
              <a:spcBef>
                <a:spcPts val="210"/>
              </a:spcBef>
            </a:pPr>
            <a:endParaRPr sz="850" dirty="0">
              <a:latin typeface="Arial"/>
              <a:cs typeface="Arial"/>
            </a:endParaRPr>
          </a:p>
        </p:txBody>
      </p:sp>
      <p:sp>
        <p:nvSpPr>
          <p:cNvPr id="10" name="object 10"/>
          <p:cNvSpPr/>
          <p:nvPr/>
        </p:nvSpPr>
        <p:spPr>
          <a:xfrm>
            <a:off x="222351" y="654354"/>
            <a:ext cx="224790" cy="173355"/>
          </a:xfrm>
          <a:custGeom>
            <a:avLst/>
            <a:gdLst/>
            <a:ahLst/>
            <a:cxnLst/>
            <a:rect l="l" t="t" r="r" b="b"/>
            <a:pathLst>
              <a:path w="224790" h="173355">
                <a:moveTo>
                  <a:pt x="224561" y="0"/>
                </a:moveTo>
                <a:lnTo>
                  <a:pt x="0" y="0"/>
                </a:lnTo>
                <a:lnTo>
                  <a:pt x="0" y="173304"/>
                </a:lnTo>
                <a:lnTo>
                  <a:pt x="224561" y="173304"/>
                </a:lnTo>
                <a:lnTo>
                  <a:pt x="224561" y="0"/>
                </a:lnTo>
                <a:close/>
              </a:path>
            </a:pathLst>
          </a:custGeom>
          <a:solidFill>
            <a:srgbClr val="FFFFFF"/>
          </a:solidFill>
        </p:spPr>
        <p:txBody>
          <a:bodyPr wrap="square" lIns="0" tIns="0" rIns="0" bIns="0" rtlCol="0">
            <a:noAutofit/>
          </a:bodyPr>
          <a:lstStyle/>
          <a:p>
            <a:endParaRPr/>
          </a:p>
        </p:txBody>
      </p:sp>
      <p:sp>
        <p:nvSpPr>
          <p:cNvPr id="12" name="TextBox 11">
            <a:extLst>
              <a:ext uri="{FF2B5EF4-FFF2-40B4-BE49-F238E27FC236}">
                <a16:creationId xmlns:a16="http://schemas.microsoft.com/office/drawing/2014/main" id="{F952FDC8-93BE-9BE2-3BC0-2EDAB3D72A0F}"/>
              </a:ext>
            </a:extLst>
          </p:cNvPr>
          <p:cNvSpPr txBox="1"/>
          <p:nvPr/>
        </p:nvSpPr>
        <p:spPr>
          <a:xfrm>
            <a:off x="304800" y="7283307"/>
            <a:ext cx="2667918" cy="184666"/>
          </a:xfrm>
          <a:prstGeom prst="rect">
            <a:avLst/>
          </a:prstGeom>
          <a:noFill/>
        </p:spPr>
        <p:txBody>
          <a:bodyPr wrap="square">
            <a:spAutoFit/>
          </a:bodyPr>
          <a:lstStyle/>
          <a:p>
            <a:pPr marL="46355" marR="0" lvl="0" indent="0" defTabSz="914400" rtl="0" eaLnBrk="1" fontAlgn="auto" latinLnBrk="0" hangingPunct="1">
              <a:lnSpc>
                <a:spcPct val="100000"/>
              </a:lnSpc>
              <a:spcBef>
                <a:spcPts val="0"/>
              </a:spcBef>
              <a:spcAft>
                <a:spcPts val="0"/>
              </a:spcAft>
              <a:buClrTx/>
              <a:buSzTx/>
              <a:buFontTx/>
              <a:buNone/>
              <a:tabLst/>
              <a:defRPr/>
            </a:pPr>
            <a:r>
              <a:rPr kumimoji="0" lang="ru" sz="600" b="0" i="0" u="none" strike="noStrike" kern="0" cap="none" spc="-50" normalizeH="0" baseline="0" noProof="0" dirty="0">
                <a:ln>
                  <a:noFill/>
                </a:ln>
                <a:solidFill>
                  <a:srgbClr val="4A4A49"/>
                </a:solidFill>
                <a:effectLst/>
                <a:uLnTx/>
                <a:uFillTx/>
                <a:latin typeface="Arial"/>
                <a:cs typeface="Arial"/>
              </a:rPr>
              <a:t>9</a:t>
            </a:r>
            <a:endParaRPr kumimoji="0" lang="ru" sz="6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36791" y="7318180"/>
            <a:ext cx="110489"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25">
                <a:solidFill>
                  <a:srgbClr val="4A4A49"/>
                </a:solidFill>
                <a:latin typeface="Arial"/>
                <a:cs typeface="Arial"/>
              </a:rPr>
              <a:t>10</a:t>
            </a:r>
            <a:endParaRPr sz="600">
              <a:latin typeface="Arial"/>
              <a:cs typeface="Arial"/>
            </a:endParaRPr>
          </a:p>
        </p:txBody>
      </p:sp>
      <p:sp>
        <p:nvSpPr>
          <p:cNvPr id="3" name="object 3"/>
          <p:cNvSpPr/>
          <p:nvPr/>
        </p:nvSpPr>
        <p:spPr>
          <a:xfrm flipH="1">
            <a:off x="4966412"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2808000" y="201184"/>
            <a:ext cx="886460" cy="312420"/>
            <a:chOff x="2808000" y="201184"/>
            <a:chExt cx="886460" cy="312420"/>
          </a:xfrm>
        </p:grpSpPr>
        <p:sp>
          <p:nvSpPr>
            <p:cNvPr id="5" name="object 5"/>
            <p:cNvSpPr/>
            <p:nvPr/>
          </p:nvSpPr>
          <p:spPr>
            <a:xfrm>
              <a:off x="2976388" y="382698"/>
              <a:ext cx="285750" cy="130810"/>
            </a:xfrm>
            <a:custGeom>
              <a:avLst/>
              <a:gdLst/>
              <a:ahLst/>
              <a:cxnLst/>
              <a:rect l="l" t="t" r="r" b="b"/>
              <a:pathLst>
                <a:path w="285750" h="130809">
                  <a:moveTo>
                    <a:pt x="31661" y="0"/>
                  </a:moveTo>
                  <a:lnTo>
                    <a:pt x="0" y="0"/>
                  </a:lnTo>
                  <a:lnTo>
                    <a:pt x="13184" y="42229"/>
                  </a:lnTo>
                  <a:lnTo>
                    <a:pt x="37121" y="78245"/>
                  </a:lnTo>
                  <a:lnTo>
                    <a:pt x="69921" y="106226"/>
                  </a:lnTo>
                  <a:lnTo>
                    <a:pt x="109693" y="124351"/>
                  </a:lnTo>
                  <a:lnTo>
                    <a:pt x="154546" y="130797"/>
                  </a:lnTo>
                  <a:lnTo>
                    <a:pt x="194276" y="125713"/>
                  </a:lnTo>
                  <a:lnTo>
                    <a:pt x="230236" y="111318"/>
                  </a:lnTo>
                  <a:lnTo>
                    <a:pt x="261136" y="88899"/>
                  </a:lnTo>
                  <a:lnTo>
                    <a:pt x="285686" y="59740"/>
                  </a:lnTo>
                  <a:lnTo>
                    <a:pt x="259778" y="42430"/>
                  </a:lnTo>
                  <a:lnTo>
                    <a:pt x="240108" y="65906"/>
                  </a:lnTo>
                  <a:lnTo>
                    <a:pt x="215320" y="83958"/>
                  </a:lnTo>
                  <a:lnTo>
                    <a:pt x="186453" y="95549"/>
                  </a:lnTo>
                  <a:lnTo>
                    <a:pt x="154546" y="99644"/>
                  </a:lnTo>
                  <a:lnTo>
                    <a:pt x="111381" y="92127"/>
                  </a:lnTo>
                  <a:lnTo>
                    <a:pt x="74701" y="71296"/>
                  </a:lnTo>
                  <a:lnTo>
                    <a:pt x="47222" y="39727"/>
                  </a:lnTo>
                  <a:lnTo>
                    <a:pt x="31661" y="0"/>
                  </a:lnTo>
                  <a:close/>
                </a:path>
              </a:pathLst>
            </a:custGeom>
            <a:solidFill>
              <a:srgbClr val="3F55A2"/>
            </a:solidFill>
          </p:spPr>
          <p:txBody>
            <a:bodyPr wrap="square" lIns="0" tIns="0" rIns="0" bIns="0" rtlCol="0">
              <a:noAutofit/>
            </a:bodyPr>
            <a:lstStyle/>
            <a:p>
              <a:endParaRPr/>
            </a:p>
          </p:txBody>
        </p:sp>
        <p:sp>
          <p:nvSpPr>
            <p:cNvPr id="6" name="object 6"/>
            <p:cNvSpPr/>
            <p:nvPr/>
          </p:nvSpPr>
          <p:spPr>
            <a:xfrm>
              <a:off x="2807995" y="201193"/>
              <a:ext cx="341630" cy="312420"/>
            </a:xfrm>
            <a:custGeom>
              <a:avLst/>
              <a:gdLst/>
              <a:ahLst/>
              <a:cxnLst/>
              <a:rect l="l" t="t" r="r" b="b"/>
              <a:pathLst>
                <a:path w="341630" h="312420">
                  <a:moveTo>
                    <a:pt x="287058" y="147396"/>
                  </a:moveTo>
                  <a:lnTo>
                    <a:pt x="272618" y="88557"/>
                  </a:lnTo>
                  <a:lnTo>
                    <a:pt x="248653" y="52539"/>
                  </a:lnTo>
                  <a:lnTo>
                    <a:pt x="215823" y="24561"/>
                  </a:lnTo>
                  <a:lnTo>
                    <a:pt x="176022" y="6438"/>
                  </a:lnTo>
                  <a:lnTo>
                    <a:pt x="131165" y="0"/>
                  </a:lnTo>
                  <a:lnTo>
                    <a:pt x="91427" y="5080"/>
                  </a:lnTo>
                  <a:lnTo>
                    <a:pt x="55473" y="19481"/>
                  </a:lnTo>
                  <a:lnTo>
                    <a:pt x="24561" y="41884"/>
                  </a:lnTo>
                  <a:lnTo>
                    <a:pt x="0" y="71018"/>
                  </a:lnTo>
                  <a:lnTo>
                    <a:pt x="25920" y="88353"/>
                  </a:lnTo>
                  <a:lnTo>
                    <a:pt x="45580" y="64884"/>
                  </a:lnTo>
                  <a:lnTo>
                    <a:pt x="70370" y="46837"/>
                  </a:lnTo>
                  <a:lnTo>
                    <a:pt x="99250" y="35242"/>
                  </a:lnTo>
                  <a:lnTo>
                    <a:pt x="131165" y="31140"/>
                  </a:lnTo>
                  <a:lnTo>
                    <a:pt x="174320" y="38658"/>
                  </a:lnTo>
                  <a:lnTo>
                    <a:pt x="210997" y="59499"/>
                  </a:lnTo>
                  <a:lnTo>
                    <a:pt x="238467" y="91071"/>
                  </a:lnTo>
                  <a:lnTo>
                    <a:pt x="254025" y="130797"/>
                  </a:lnTo>
                  <a:lnTo>
                    <a:pt x="254558" y="147396"/>
                  </a:lnTo>
                  <a:lnTo>
                    <a:pt x="287058" y="147396"/>
                  </a:lnTo>
                  <a:close/>
                </a:path>
                <a:path w="341630" h="312420">
                  <a:moveTo>
                    <a:pt x="341363" y="164909"/>
                  </a:moveTo>
                  <a:lnTo>
                    <a:pt x="113995" y="164909"/>
                  </a:lnTo>
                  <a:lnTo>
                    <a:pt x="113995" y="185115"/>
                  </a:lnTo>
                  <a:lnTo>
                    <a:pt x="253403" y="185115"/>
                  </a:lnTo>
                  <a:lnTo>
                    <a:pt x="236943" y="222999"/>
                  </a:lnTo>
                  <a:lnTo>
                    <a:pt x="209715" y="253466"/>
                  </a:lnTo>
                  <a:lnTo>
                    <a:pt x="174091" y="273773"/>
                  </a:lnTo>
                  <a:lnTo>
                    <a:pt x="132422" y="281152"/>
                  </a:lnTo>
                  <a:lnTo>
                    <a:pt x="111417" y="279387"/>
                  </a:lnTo>
                  <a:lnTo>
                    <a:pt x="91592" y="274281"/>
                  </a:lnTo>
                  <a:lnTo>
                    <a:pt x="73088" y="266141"/>
                  </a:lnTo>
                  <a:lnTo>
                    <a:pt x="56083" y="255231"/>
                  </a:lnTo>
                  <a:lnTo>
                    <a:pt x="68326" y="232219"/>
                  </a:lnTo>
                  <a:lnTo>
                    <a:pt x="4622" y="237248"/>
                  </a:lnTo>
                  <a:lnTo>
                    <a:pt x="21247" y="306019"/>
                  </a:lnTo>
                  <a:lnTo>
                    <a:pt x="38481" y="281000"/>
                  </a:lnTo>
                  <a:lnTo>
                    <a:pt x="59436" y="294182"/>
                  </a:lnTo>
                  <a:lnTo>
                    <a:pt x="82219" y="304025"/>
                  </a:lnTo>
                  <a:lnTo>
                    <a:pt x="106616" y="310184"/>
                  </a:lnTo>
                  <a:lnTo>
                    <a:pt x="132422" y="312318"/>
                  </a:lnTo>
                  <a:lnTo>
                    <a:pt x="176187" y="305981"/>
                  </a:lnTo>
                  <a:lnTo>
                    <a:pt x="215176" y="288201"/>
                  </a:lnTo>
                  <a:lnTo>
                    <a:pt x="247624" y="260883"/>
                  </a:lnTo>
                  <a:lnTo>
                    <a:pt x="271792" y="225894"/>
                  </a:lnTo>
                  <a:lnTo>
                    <a:pt x="285940" y="185115"/>
                  </a:lnTo>
                  <a:lnTo>
                    <a:pt x="341363" y="185115"/>
                  </a:lnTo>
                  <a:lnTo>
                    <a:pt x="341363" y="164909"/>
                  </a:lnTo>
                  <a:close/>
                </a:path>
              </a:pathLst>
            </a:custGeom>
            <a:solidFill>
              <a:srgbClr val="DB1A16"/>
            </a:solidFill>
          </p:spPr>
          <p:txBody>
            <a:bodyPr wrap="square" lIns="0" tIns="0" rIns="0" bIns="0" rtlCol="0">
              <a:noAutofit/>
            </a:bodyPr>
            <a:lstStyle/>
            <a:p>
              <a:endParaRPr/>
            </a:p>
          </p:txBody>
        </p:sp>
        <p:sp>
          <p:nvSpPr>
            <p:cNvPr id="7" name="object 7"/>
            <p:cNvSpPr/>
            <p:nvPr/>
          </p:nvSpPr>
          <p:spPr>
            <a:xfrm>
              <a:off x="2921998" y="201184"/>
              <a:ext cx="337185" cy="165100"/>
            </a:xfrm>
            <a:custGeom>
              <a:avLst/>
              <a:gdLst/>
              <a:ahLst/>
              <a:cxnLst/>
              <a:rect l="l" t="t" r="r" b="b"/>
              <a:pathLst>
                <a:path w="337185" h="165100">
                  <a:moveTo>
                    <a:pt x="208940" y="0"/>
                  </a:moveTo>
                  <a:lnTo>
                    <a:pt x="161651" y="7270"/>
                  </a:lnTo>
                  <a:lnTo>
                    <a:pt x="120165" y="27593"/>
                  </a:lnTo>
                  <a:lnTo>
                    <a:pt x="86717" y="58734"/>
                  </a:lnTo>
                  <a:lnTo>
                    <a:pt x="63540" y="98460"/>
                  </a:lnTo>
                  <a:lnTo>
                    <a:pt x="52870" y="144538"/>
                  </a:lnTo>
                  <a:lnTo>
                    <a:pt x="0" y="144538"/>
                  </a:lnTo>
                  <a:lnTo>
                    <a:pt x="0" y="164909"/>
                  </a:lnTo>
                  <a:lnTo>
                    <a:pt x="227368" y="164909"/>
                  </a:lnTo>
                  <a:lnTo>
                    <a:pt x="227368" y="144538"/>
                  </a:lnTo>
                  <a:lnTo>
                    <a:pt x="84607" y="144538"/>
                  </a:lnTo>
                  <a:lnTo>
                    <a:pt x="97415" y="99979"/>
                  </a:lnTo>
                  <a:lnTo>
                    <a:pt x="124590" y="63985"/>
                  </a:lnTo>
                  <a:lnTo>
                    <a:pt x="162856" y="39922"/>
                  </a:lnTo>
                  <a:lnTo>
                    <a:pt x="208940" y="31153"/>
                  </a:lnTo>
                  <a:lnTo>
                    <a:pt x="229942" y="32917"/>
                  </a:lnTo>
                  <a:lnTo>
                    <a:pt x="249772" y="38019"/>
                  </a:lnTo>
                  <a:lnTo>
                    <a:pt x="268271" y="46171"/>
                  </a:lnTo>
                  <a:lnTo>
                    <a:pt x="285280" y="57086"/>
                  </a:lnTo>
                  <a:lnTo>
                    <a:pt x="273037" y="80111"/>
                  </a:lnTo>
                  <a:lnTo>
                    <a:pt x="336727" y="75056"/>
                  </a:lnTo>
                  <a:lnTo>
                    <a:pt x="320116" y="6299"/>
                  </a:lnTo>
                  <a:lnTo>
                    <a:pt x="302882" y="31318"/>
                  </a:lnTo>
                  <a:lnTo>
                    <a:pt x="281919" y="18125"/>
                  </a:lnTo>
                  <a:lnTo>
                    <a:pt x="259135" y="8281"/>
                  </a:lnTo>
                  <a:lnTo>
                    <a:pt x="234739" y="2127"/>
                  </a:lnTo>
                  <a:lnTo>
                    <a:pt x="208940" y="0"/>
                  </a:lnTo>
                  <a:close/>
                </a:path>
              </a:pathLst>
            </a:custGeom>
            <a:solidFill>
              <a:srgbClr val="3F55A2"/>
            </a:solidFill>
          </p:spPr>
          <p:txBody>
            <a:bodyPr wrap="square" lIns="0" tIns="0" rIns="0" bIns="0" rtlCol="0">
              <a:noAutofit/>
            </a:bodyPr>
            <a:lstStyle/>
            <a:p>
              <a:endParaRPr/>
            </a:p>
          </p:txBody>
        </p:sp>
        <p:pic>
          <p:nvPicPr>
            <p:cNvPr id="8" name="object 8"/>
            <p:cNvPicPr/>
            <p:nvPr/>
          </p:nvPicPr>
          <p:blipFill>
            <a:blip r:embed="rId2"/>
            <a:stretch>
              <a:fillRect/>
            </a:stretch>
          </p:blipFill>
          <p:spPr>
            <a:xfrm>
              <a:off x="3303160" y="278742"/>
              <a:ext cx="92532" cy="148869"/>
            </a:xfrm>
            <a:prstGeom prst="rect">
              <a:avLst/>
            </a:prstGeom>
          </p:spPr>
        </p:pic>
        <p:pic>
          <p:nvPicPr>
            <p:cNvPr id="9" name="object 9"/>
            <p:cNvPicPr/>
            <p:nvPr/>
          </p:nvPicPr>
          <p:blipFill>
            <a:blip r:embed="rId3"/>
            <a:stretch>
              <a:fillRect/>
            </a:stretch>
          </p:blipFill>
          <p:spPr>
            <a:xfrm>
              <a:off x="3417831" y="278737"/>
              <a:ext cx="141597" cy="148871"/>
            </a:xfrm>
            <a:prstGeom prst="rect">
              <a:avLst/>
            </a:prstGeom>
          </p:spPr>
        </p:pic>
        <p:pic>
          <p:nvPicPr>
            <p:cNvPr id="10" name="object 10"/>
            <p:cNvPicPr/>
            <p:nvPr/>
          </p:nvPicPr>
          <p:blipFill>
            <a:blip r:embed="rId4"/>
            <a:stretch>
              <a:fillRect/>
            </a:stretch>
          </p:blipFill>
          <p:spPr>
            <a:xfrm>
              <a:off x="3587308" y="277073"/>
              <a:ext cx="106857" cy="152615"/>
            </a:xfrm>
            <a:prstGeom prst="rect">
              <a:avLst/>
            </a:prstGeom>
          </p:spPr>
        </p:pic>
      </p:grpSp>
      <p:grpSp>
        <p:nvGrpSpPr>
          <p:cNvPr id="11" name="object 11"/>
          <p:cNvGrpSpPr/>
          <p:nvPr/>
        </p:nvGrpSpPr>
        <p:grpSpPr>
          <a:xfrm>
            <a:off x="3772770" y="276235"/>
            <a:ext cx="1190625" cy="154305"/>
            <a:chOff x="3772770" y="276235"/>
            <a:chExt cx="1190625" cy="154305"/>
          </a:xfrm>
        </p:grpSpPr>
        <p:pic>
          <p:nvPicPr>
            <p:cNvPr id="12" name="object 12"/>
            <p:cNvPicPr/>
            <p:nvPr/>
          </p:nvPicPr>
          <p:blipFill>
            <a:blip r:embed="rId5"/>
            <a:stretch>
              <a:fillRect/>
            </a:stretch>
          </p:blipFill>
          <p:spPr>
            <a:xfrm>
              <a:off x="4661723" y="278737"/>
              <a:ext cx="204190" cy="148874"/>
            </a:xfrm>
            <a:prstGeom prst="rect">
              <a:avLst/>
            </a:prstGeom>
          </p:spPr>
        </p:pic>
        <p:pic>
          <p:nvPicPr>
            <p:cNvPr id="13" name="object 13"/>
            <p:cNvPicPr/>
            <p:nvPr/>
          </p:nvPicPr>
          <p:blipFill>
            <a:blip r:embed="rId6"/>
            <a:stretch>
              <a:fillRect/>
            </a:stretch>
          </p:blipFill>
          <p:spPr>
            <a:xfrm>
              <a:off x="4886598" y="278738"/>
              <a:ext cx="76403" cy="148869"/>
            </a:xfrm>
            <a:prstGeom prst="rect">
              <a:avLst/>
            </a:prstGeom>
          </p:spPr>
        </p:pic>
        <p:sp>
          <p:nvSpPr>
            <p:cNvPr id="14" name="object 14"/>
            <p:cNvSpPr/>
            <p:nvPr/>
          </p:nvSpPr>
          <p:spPr>
            <a:xfrm>
              <a:off x="4616831" y="278739"/>
              <a:ext cx="20320" cy="149225"/>
            </a:xfrm>
            <a:custGeom>
              <a:avLst/>
              <a:gdLst/>
              <a:ahLst/>
              <a:cxnLst/>
              <a:rect l="l" t="t" r="r" b="b"/>
              <a:pathLst>
                <a:path w="20320" h="149225">
                  <a:moveTo>
                    <a:pt x="19837" y="0"/>
                  </a:moveTo>
                  <a:lnTo>
                    <a:pt x="0" y="0"/>
                  </a:lnTo>
                  <a:lnTo>
                    <a:pt x="0" y="19672"/>
                  </a:lnTo>
                  <a:lnTo>
                    <a:pt x="19837" y="19672"/>
                  </a:lnTo>
                  <a:lnTo>
                    <a:pt x="19837" y="0"/>
                  </a:lnTo>
                  <a:close/>
                </a:path>
                <a:path w="20320" h="149225">
                  <a:moveTo>
                    <a:pt x="19850" y="23291"/>
                  </a:moveTo>
                  <a:lnTo>
                    <a:pt x="12" y="23291"/>
                  </a:lnTo>
                  <a:lnTo>
                    <a:pt x="12" y="148869"/>
                  </a:lnTo>
                  <a:lnTo>
                    <a:pt x="19850" y="148869"/>
                  </a:lnTo>
                  <a:lnTo>
                    <a:pt x="19850" y="23291"/>
                  </a:lnTo>
                  <a:close/>
                </a:path>
              </a:pathLst>
            </a:custGeom>
            <a:solidFill>
              <a:srgbClr val="12110C"/>
            </a:solidFill>
          </p:spPr>
          <p:txBody>
            <a:bodyPr wrap="square" lIns="0" tIns="0" rIns="0" bIns="0" rtlCol="0">
              <a:noAutofit/>
            </a:bodyPr>
            <a:lstStyle/>
            <a:p>
              <a:endParaRPr/>
            </a:p>
          </p:txBody>
        </p:sp>
        <p:pic>
          <p:nvPicPr>
            <p:cNvPr id="15" name="object 15"/>
            <p:cNvPicPr/>
            <p:nvPr/>
          </p:nvPicPr>
          <p:blipFill>
            <a:blip r:embed="rId7"/>
            <a:stretch>
              <a:fillRect/>
            </a:stretch>
          </p:blipFill>
          <p:spPr>
            <a:xfrm>
              <a:off x="3772770" y="278742"/>
              <a:ext cx="92519" cy="148869"/>
            </a:xfrm>
            <a:prstGeom prst="rect">
              <a:avLst/>
            </a:prstGeom>
          </p:spPr>
        </p:pic>
        <p:pic>
          <p:nvPicPr>
            <p:cNvPr id="16" name="object 16"/>
            <p:cNvPicPr/>
            <p:nvPr/>
          </p:nvPicPr>
          <p:blipFill>
            <a:blip r:embed="rId8"/>
            <a:stretch>
              <a:fillRect/>
            </a:stretch>
          </p:blipFill>
          <p:spPr>
            <a:xfrm>
              <a:off x="3887444" y="277073"/>
              <a:ext cx="106857" cy="152615"/>
            </a:xfrm>
            <a:prstGeom prst="rect">
              <a:avLst/>
            </a:prstGeom>
          </p:spPr>
        </p:pic>
        <p:pic>
          <p:nvPicPr>
            <p:cNvPr id="17" name="object 17"/>
            <p:cNvPicPr/>
            <p:nvPr/>
          </p:nvPicPr>
          <p:blipFill>
            <a:blip r:embed="rId9"/>
            <a:stretch>
              <a:fillRect/>
            </a:stretch>
          </p:blipFill>
          <p:spPr>
            <a:xfrm>
              <a:off x="4021545" y="278733"/>
              <a:ext cx="235259" cy="151474"/>
            </a:xfrm>
            <a:prstGeom prst="rect">
              <a:avLst/>
            </a:prstGeom>
          </p:spPr>
        </p:pic>
        <p:pic>
          <p:nvPicPr>
            <p:cNvPr id="18" name="object 18"/>
            <p:cNvPicPr/>
            <p:nvPr/>
          </p:nvPicPr>
          <p:blipFill>
            <a:blip r:embed="rId10"/>
            <a:stretch>
              <a:fillRect/>
            </a:stretch>
          </p:blipFill>
          <p:spPr>
            <a:xfrm>
              <a:off x="4276449" y="276235"/>
              <a:ext cx="317201" cy="151371"/>
            </a:xfrm>
            <a:prstGeom prst="rect">
              <a:avLst/>
            </a:prstGeom>
          </p:spPr>
        </p:pic>
      </p:grpSp>
      <p:sp>
        <p:nvSpPr>
          <p:cNvPr id="19" name="object 19"/>
          <p:cNvSpPr txBox="1"/>
          <p:nvPr/>
        </p:nvSpPr>
        <p:spPr>
          <a:xfrm>
            <a:off x="347290" y="606334"/>
            <a:ext cx="4634230" cy="3408679"/>
          </a:xfrm>
          <a:prstGeom prst="rect">
            <a:avLst/>
          </a:prstGeom>
        </p:spPr>
        <p:txBody>
          <a:bodyPr vert="horz" wrap="square" lIns="0" tIns="80645" rIns="0" bIns="0" rtlCol="0">
            <a:noAutofit/>
          </a:bodyPr>
          <a:lstStyle/>
          <a:p>
            <a:pPr marL="45720" rtl="0">
              <a:lnSpc>
                <a:spcPct val="100000"/>
              </a:lnSpc>
              <a:spcBef>
                <a:spcPts val="635"/>
              </a:spcBef>
            </a:pPr>
            <a:r>
              <a:rPr lang="ru" sz="900" b="1" i="0" u="none" strike="noStrike" kern="1200" dirty="0">
                <a:solidFill>
                  <a:srgbClr val="4A4A49"/>
                </a:solidFill>
                <a:latin typeface="Arial"/>
                <a:cs typeface="Arial"/>
              </a:rPr>
              <a:t>Предупреждения</a:t>
            </a:r>
            <a:endParaRPr sz="950" kern="1200" dirty="0">
              <a:latin typeface="Arial"/>
              <a:cs typeface="Arial"/>
            </a:endParaRPr>
          </a:p>
          <a:p>
            <a:pPr marL="593725" marR="5080" algn="just" rtl="0">
              <a:lnSpc>
                <a:spcPct val="100000"/>
              </a:lnSpc>
              <a:spcBef>
                <a:spcPts val="480"/>
              </a:spcBef>
            </a:pPr>
            <a:r>
              <a:rPr lang="ru" sz="700" b="0" i="0" u="none" strike="noStrike" kern="1200" dirty="0">
                <a:solidFill>
                  <a:srgbClr val="4A4A49"/>
                </a:solidFill>
                <a:latin typeface="Arial"/>
                <a:cs typeface="Arial"/>
              </a:rPr>
              <a:t>Запрещается открывать и ослаблять крышки и места соединений теплообменника, когда он находится под давлением. Запрещается выполнять на изделии сварочные и аналогичные работы, а также сверлить или прокалывать изделие дрелью либо иным инструментом. Такие воздействия могут привести к взрыву и, как следствие, к травмам или гибели людей.</a:t>
            </a:r>
            <a:endParaRPr sz="800" kern="1200" dirty="0">
              <a:latin typeface="Arial"/>
              <a:cs typeface="Arial"/>
            </a:endParaRPr>
          </a:p>
          <a:p>
            <a:pPr>
              <a:lnSpc>
                <a:spcPct val="100000"/>
              </a:lnSpc>
              <a:spcBef>
                <a:spcPts val="45"/>
              </a:spcBef>
            </a:pPr>
            <a:endParaRPr sz="800" kern="1200" dirty="0">
              <a:latin typeface="Arial"/>
              <a:cs typeface="Arial"/>
            </a:endParaRPr>
          </a:p>
          <a:p>
            <a:pPr marL="12700" marR="5080" algn="just" rtl="0">
              <a:lnSpc>
                <a:spcPct val="100000"/>
              </a:lnSpc>
            </a:pPr>
            <a:r>
              <a:rPr lang="ru" sz="700" b="0" i="0" u="none" strike="noStrike" kern="1200" dirty="0">
                <a:solidFill>
                  <a:srgbClr val="4A4A49"/>
                </a:solidFill>
                <a:latin typeface="Arial"/>
                <a:cs typeface="Arial"/>
              </a:rPr>
              <a:t>При перемещении теплообменника используйте подъемно-транспортное оборудование. Запрещается выполнять подъем и опускание вручную, с применением физической силы. При выполнении технического обслуживания используйте защитные очки, каску, перчатки и соответствующую спецодежду. Запрещается выполнять работы с изделием без защитной обуви. При несоблюдении указанных мер возможны травмы и увечья. «Экин Эндустриель» не несет ответственности за подобные случаи.</a:t>
            </a:r>
            <a:endParaRPr sz="800" kern="1200" dirty="0">
              <a:latin typeface="Arial"/>
              <a:cs typeface="Arial"/>
            </a:endParaRPr>
          </a:p>
          <a:p>
            <a:pPr marL="593725" marR="5080" algn="just" rtl="0">
              <a:lnSpc>
                <a:spcPct val="100000"/>
              </a:lnSpc>
            </a:pPr>
            <a:r>
              <a:rPr lang="ru" sz="700" b="0" i="0" u="none" strike="noStrike" kern="1200" dirty="0">
                <a:solidFill>
                  <a:srgbClr val="4A4A49"/>
                </a:solidFill>
                <a:latin typeface="Arial"/>
                <a:cs typeface="Arial"/>
              </a:rPr>
              <a:t>Избегайте прямого контакта с рабочими средами, циркулирующими внутри теплообменника.  Рабочие среды, находящиеся внутри изделия, могут быть вредны для здоровья. Для изделий, работающих на газе, перед выполнением каких-либо работ убедитесь, что газ стравлен либо отведен и размещен в безопасной зоне. Если рабочая среда является жидкостью, не выполняйте работы с изделием, не ознакомившись с процедурами безопасности для циркулирующей жидкости. «Экин Эндустриель» не несет ответственности за проблемы, которые могут возникнуть вследствие неправильного выполнения работ.</a:t>
            </a:r>
            <a:endParaRPr sz="800" kern="1200" dirty="0">
              <a:latin typeface="Arial"/>
              <a:cs typeface="Arial"/>
            </a:endParaRPr>
          </a:p>
          <a:p>
            <a:pPr>
              <a:lnSpc>
                <a:spcPct val="100000"/>
              </a:lnSpc>
              <a:spcBef>
                <a:spcPts val="40"/>
              </a:spcBef>
            </a:pPr>
            <a:endParaRPr sz="800" kern="1200" dirty="0">
              <a:latin typeface="Arial"/>
              <a:cs typeface="Arial"/>
            </a:endParaRPr>
          </a:p>
          <a:p>
            <a:pPr marL="593725" marR="5080" algn="just" rtl="0">
              <a:lnSpc>
                <a:spcPct val="100000"/>
              </a:lnSpc>
            </a:pPr>
            <a:r>
              <a:rPr lang="ru" sz="700" b="0" i="0" u="none" strike="noStrike" kern="1200" dirty="0">
                <a:solidFill>
                  <a:srgbClr val="4A4A49"/>
                </a:solidFill>
                <a:latin typeface="Arial"/>
                <a:cs typeface="Arial"/>
              </a:rPr>
              <a:t>При техническом обслуживании теплообменника в очищенном изделии могут обнаруживаться металлические частицы, материалы для очистки и остатки загрязнений. Примите меры защиты от них. Для защиты глаз от химических веществ используйте защитные очки. При необходимости используйте газовую маску.</a:t>
            </a:r>
            <a:endParaRPr sz="800" kern="1200" dirty="0">
              <a:latin typeface="Arial"/>
              <a:cs typeface="Arial"/>
            </a:endParaRPr>
          </a:p>
          <a:p>
            <a:pPr>
              <a:lnSpc>
                <a:spcPct val="100000"/>
              </a:lnSpc>
              <a:spcBef>
                <a:spcPts val="45"/>
              </a:spcBef>
            </a:pPr>
            <a:endParaRPr sz="850" kern="1200" dirty="0">
              <a:latin typeface="Arial"/>
              <a:cs typeface="Arial"/>
            </a:endParaRPr>
          </a:p>
          <a:p>
            <a:pPr marL="593725" marR="5080" algn="just" rtl="0">
              <a:lnSpc>
                <a:spcPct val="100000"/>
              </a:lnSpc>
            </a:pPr>
            <a:r>
              <a:rPr lang="ru" sz="800" b="0" i="0" u="none" strike="noStrike" kern="1200" dirty="0">
                <a:solidFill>
                  <a:srgbClr val="4A4A49"/>
                </a:solidFill>
                <a:latin typeface="Arial"/>
                <a:cs typeface="Arial"/>
              </a:rPr>
              <a:t>При работе с легковоспламеняющимися рабочими средами либо аналогичными моющими растворами запрещается продувать теплообменник сжатым воздухом.</a:t>
            </a:r>
            <a:endParaRPr sz="850" kern="1200" dirty="0">
              <a:latin typeface="Arial"/>
              <a:cs typeface="Arial"/>
            </a:endParaRPr>
          </a:p>
        </p:txBody>
      </p:sp>
      <p:sp>
        <p:nvSpPr>
          <p:cNvPr id="20" name="object 20"/>
          <p:cNvSpPr txBox="1"/>
          <p:nvPr/>
        </p:nvSpPr>
        <p:spPr>
          <a:xfrm>
            <a:off x="347300" y="4260333"/>
            <a:ext cx="4634230" cy="2501900"/>
          </a:xfrm>
          <a:prstGeom prst="rect">
            <a:avLst/>
          </a:prstGeom>
        </p:spPr>
        <p:txBody>
          <a:bodyPr vert="horz" wrap="square" lIns="0" tIns="80645" rIns="0" bIns="0" rtlCol="0">
            <a:noAutofit/>
          </a:bodyPr>
          <a:lstStyle/>
          <a:p>
            <a:pPr marL="12700" rtl="0">
              <a:lnSpc>
                <a:spcPct val="100000"/>
              </a:lnSpc>
              <a:spcBef>
                <a:spcPts val="635"/>
              </a:spcBef>
            </a:pPr>
            <a:r>
              <a:rPr lang="ru" sz="900" b="1" i="0" u="none" strike="noStrike" kern="1200" dirty="0">
                <a:solidFill>
                  <a:srgbClr val="4A4A49"/>
                </a:solidFill>
                <a:latin typeface="Arial"/>
                <a:cs typeface="Arial"/>
              </a:rPr>
              <a:t>Практические сведения</a:t>
            </a:r>
            <a:endParaRPr sz="950" kern="1200" dirty="0">
              <a:latin typeface="Arial"/>
              <a:cs typeface="Arial"/>
            </a:endParaRPr>
          </a:p>
          <a:p>
            <a:pPr marL="156845" indent="-144145" rtl="0">
              <a:lnSpc>
                <a:spcPct val="100000"/>
              </a:lnSpc>
              <a:spcBef>
                <a:spcPts val="480"/>
              </a:spcBef>
              <a:buChar char="•"/>
              <a:tabLst>
                <a:tab pos="156845" algn="l"/>
              </a:tabLst>
            </a:pPr>
            <a:r>
              <a:rPr lang="ru" sz="700" b="0" i="0" u="none" strike="noStrike" kern="1200" dirty="0">
                <a:solidFill>
                  <a:srgbClr val="4A4A49"/>
                </a:solidFill>
                <a:latin typeface="Arial"/>
                <a:cs typeface="Arial"/>
              </a:rPr>
              <a:t>Испаритель должен эксплуатироваться в горизонтальном положении.</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При заполнении водой воздух внутри изделия должен быть полностью стравлен.</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Убедитесь, что перепад давления и условия эксплуатации соответствуют значениям, указанным в каталоге.</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Не прекращайте циркуляцию воды до полного слива хладагента из испарителя.</a:t>
            </a:r>
            <a:endParaRPr sz="800" kern="1200" dirty="0">
              <a:latin typeface="Arial"/>
              <a:cs typeface="Arial"/>
            </a:endParaRPr>
          </a:p>
          <a:p>
            <a:pPr marL="156210" marR="5080" indent="-144145" rtl="0">
              <a:lnSpc>
                <a:spcPct val="100000"/>
              </a:lnSpc>
              <a:buChar char="•"/>
              <a:tabLst>
                <a:tab pos="156210" algn="l"/>
              </a:tabLst>
            </a:pPr>
            <a:r>
              <a:rPr lang="ru" sz="700" b="0" i="0" u="none" strike="noStrike" kern="1200" dirty="0">
                <a:solidFill>
                  <a:srgbClr val="4A4A49"/>
                </a:solidFill>
                <a:latin typeface="Arial"/>
                <a:cs typeface="Arial"/>
              </a:rPr>
              <a:t>Если испаритель не будет использоваться, полностью заполните изделие антифризом, исключив наличие воздуха внутри, либо полностью слейте рабочую среду, убедившись, что внутренние полости сухие.</a:t>
            </a:r>
            <a:endParaRPr sz="800" kern="1200" dirty="0">
              <a:latin typeface="Arial"/>
              <a:cs typeface="Arial"/>
            </a:endParaRPr>
          </a:p>
          <a:p>
            <a:pPr marL="156210" marR="5080" indent="-144145" rtl="0">
              <a:lnSpc>
                <a:spcPct val="100000"/>
              </a:lnSpc>
              <a:buChar char="•"/>
              <a:tabLst>
                <a:tab pos="156210" algn="l"/>
              </a:tabLst>
            </a:pPr>
            <a:r>
              <a:rPr lang="ru" sz="700" b="0" i="0" u="none" strike="noStrike" kern="1200" dirty="0">
                <a:solidFill>
                  <a:srgbClr val="4A4A49"/>
                </a:solidFill>
                <a:latin typeface="Arial"/>
                <a:cs typeface="Arial"/>
              </a:rPr>
              <a:t>Регулярно контролируйте химические показатели воды, циркулирующей в испарителе. Несоответствующие параметры воды могут привести к повреждению испарителя.</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При снижении производительности в целях очистки допускается на короткое время выполнить обратное направление потока в системе.</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Держите испаритель вдали от вибраций и источников вибрации.</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Не допускайте попадания в воду посторонних частиц.</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При температуре ниже 0 °C используйте антифриз.</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Предотвращайте кавитацию насоса и завоздушивание системы.</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Не эксплуатируйте охлаждаемые среды при температурах, близких к температуре их замерзания.</a:t>
            </a:r>
            <a:endParaRPr sz="800" kern="1200" dirty="0">
              <a:latin typeface="Arial"/>
              <a:cs typeface="Arial"/>
            </a:endParaRPr>
          </a:p>
          <a:p>
            <a:pPr marL="156845" indent="-144145" rtl="0">
              <a:lnSpc>
                <a:spcPct val="100000"/>
              </a:lnSpc>
              <a:buChar char="•"/>
              <a:tabLst>
                <a:tab pos="156845" algn="l"/>
              </a:tabLst>
            </a:pPr>
            <a:r>
              <a:rPr lang="ru" sz="700" b="0" i="0" u="none" strike="noStrike" kern="1200" dirty="0">
                <a:solidFill>
                  <a:srgbClr val="4A4A49"/>
                </a:solidFill>
                <a:latin typeface="Arial"/>
                <a:cs typeface="Arial"/>
              </a:rPr>
              <a:t>Не превышайте допустимые значения расхода воды.</a:t>
            </a:r>
            <a:endParaRPr sz="800" kern="1200" dirty="0">
              <a:latin typeface="Arial"/>
              <a:cs typeface="Arial"/>
            </a:endParaRPr>
          </a:p>
          <a:p>
            <a:pPr marL="156210" marR="5080" indent="-144145" rtl="0">
              <a:lnSpc>
                <a:spcPct val="100000"/>
              </a:lnSpc>
              <a:buChar char="•"/>
              <a:tabLst>
                <a:tab pos="156210" algn="l"/>
              </a:tabLst>
            </a:pPr>
            <a:r>
              <a:rPr lang="ru" sz="700" b="0" i="0" u="none" strike="noStrike" kern="1200" dirty="0">
                <a:solidFill>
                  <a:srgbClr val="4A4A49"/>
                </a:solidFill>
                <a:latin typeface="Arial"/>
                <a:cs typeface="Arial"/>
              </a:rPr>
              <a:t>Выполняйте трубопроводную обвязку в эквивалентных размерах, указанных для модели испарителя. В противном случае внутри испарителя возможны неравномерные потоки. Испаритель может быть поврежден.</a:t>
            </a:r>
            <a:endParaRPr sz="800" kern="1200" dirty="0">
              <a:latin typeface="Arial"/>
              <a:cs typeface="Arial"/>
            </a:endParaRPr>
          </a:p>
        </p:txBody>
      </p:sp>
      <p:grpSp>
        <p:nvGrpSpPr>
          <p:cNvPr id="21" name="object 21"/>
          <p:cNvGrpSpPr/>
          <p:nvPr/>
        </p:nvGrpSpPr>
        <p:grpSpPr>
          <a:xfrm>
            <a:off x="410957" y="991152"/>
            <a:ext cx="455295" cy="410209"/>
            <a:chOff x="410957" y="991152"/>
            <a:chExt cx="455295" cy="410209"/>
          </a:xfrm>
        </p:grpSpPr>
        <p:sp>
          <p:nvSpPr>
            <p:cNvPr id="22" name="object 22"/>
            <p:cNvSpPr/>
            <p:nvPr/>
          </p:nvSpPr>
          <p:spPr>
            <a:xfrm>
              <a:off x="421758" y="1001916"/>
              <a:ext cx="433705" cy="388620"/>
            </a:xfrm>
            <a:custGeom>
              <a:avLst/>
              <a:gdLst/>
              <a:ahLst/>
              <a:cxnLst/>
              <a:rect l="l" t="t" r="r" b="b"/>
              <a:pathLst>
                <a:path w="433705" h="388619">
                  <a:moveTo>
                    <a:pt x="216700" y="0"/>
                  </a:moveTo>
                  <a:lnTo>
                    <a:pt x="194599" y="7408"/>
                  </a:lnTo>
                  <a:lnTo>
                    <a:pt x="175217" y="29632"/>
                  </a:lnTo>
                  <a:lnTo>
                    <a:pt x="9558" y="316588"/>
                  </a:lnTo>
                  <a:lnTo>
                    <a:pt x="0" y="344480"/>
                  </a:lnTo>
                  <a:lnTo>
                    <a:pt x="4631" y="367320"/>
                  </a:lnTo>
                  <a:lnTo>
                    <a:pt x="22092" y="382752"/>
                  </a:lnTo>
                  <a:lnTo>
                    <a:pt x="51024" y="388419"/>
                  </a:lnTo>
                  <a:lnTo>
                    <a:pt x="382379" y="388419"/>
                  </a:lnTo>
                  <a:lnTo>
                    <a:pt x="411311" y="382752"/>
                  </a:lnTo>
                  <a:lnTo>
                    <a:pt x="428774" y="367320"/>
                  </a:lnTo>
                  <a:lnTo>
                    <a:pt x="433409" y="344480"/>
                  </a:lnTo>
                  <a:lnTo>
                    <a:pt x="423858" y="316588"/>
                  </a:lnTo>
                  <a:lnTo>
                    <a:pt x="258173" y="29632"/>
                  </a:lnTo>
                  <a:lnTo>
                    <a:pt x="238798" y="7408"/>
                  </a:lnTo>
                  <a:lnTo>
                    <a:pt x="216700" y="0"/>
                  </a:lnTo>
                  <a:close/>
                </a:path>
              </a:pathLst>
            </a:custGeom>
            <a:solidFill>
              <a:srgbClr val="13110C"/>
            </a:solidFill>
          </p:spPr>
          <p:txBody>
            <a:bodyPr wrap="square" lIns="0" tIns="0" rIns="0" bIns="0" rtlCol="0">
              <a:noAutofit/>
            </a:bodyPr>
            <a:lstStyle/>
            <a:p>
              <a:endParaRPr/>
            </a:p>
          </p:txBody>
        </p:sp>
        <p:sp>
          <p:nvSpPr>
            <p:cNvPr id="23" name="object 23"/>
            <p:cNvSpPr/>
            <p:nvPr/>
          </p:nvSpPr>
          <p:spPr>
            <a:xfrm>
              <a:off x="456076" y="1039458"/>
              <a:ext cx="365125" cy="322580"/>
            </a:xfrm>
            <a:custGeom>
              <a:avLst/>
              <a:gdLst/>
              <a:ahLst/>
              <a:cxnLst/>
              <a:rect l="l" t="t" r="r" b="b"/>
              <a:pathLst>
                <a:path w="365125" h="322580">
                  <a:moveTo>
                    <a:pt x="182384" y="0"/>
                  </a:moveTo>
                  <a:lnTo>
                    <a:pt x="171333" y="3702"/>
                  </a:lnTo>
                  <a:lnTo>
                    <a:pt x="161650" y="14811"/>
                  </a:lnTo>
                  <a:lnTo>
                    <a:pt x="4780" y="286515"/>
                  </a:lnTo>
                  <a:lnTo>
                    <a:pt x="0" y="300458"/>
                  </a:lnTo>
                  <a:lnTo>
                    <a:pt x="2314" y="311878"/>
                  </a:lnTo>
                  <a:lnTo>
                    <a:pt x="11047" y="319596"/>
                  </a:lnTo>
                  <a:lnTo>
                    <a:pt x="25519" y="322430"/>
                  </a:lnTo>
                  <a:lnTo>
                    <a:pt x="339247" y="322430"/>
                  </a:lnTo>
                  <a:lnTo>
                    <a:pt x="353714" y="319596"/>
                  </a:lnTo>
                  <a:lnTo>
                    <a:pt x="362447" y="311878"/>
                  </a:lnTo>
                  <a:lnTo>
                    <a:pt x="364764" y="300458"/>
                  </a:lnTo>
                  <a:lnTo>
                    <a:pt x="359986" y="286515"/>
                  </a:lnTo>
                  <a:lnTo>
                    <a:pt x="203128" y="14811"/>
                  </a:lnTo>
                  <a:lnTo>
                    <a:pt x="193438" y="3702"/>
                  </a:lnTo>
                  <a:lnTo>
                    <a:pt x="182384" y="0"/>
                  </a:lnTo>
                  <a:close/>
                </a:path>
              </a:pathLst>
            </a:custGeom>
            <a:solidFill>
              <a:srgbClr val="FFD800"/>
            </a:solidFill>
          </p:spPr>
          <p:txBody>
            <a:bodyPr wrap="square" lIns="0" tIns="0" rIns="0" bIns="0" rtlCol="0">
              <a:noAutofit/>
            </a:bodyPr>
            <a:lstStyle/>
            <a:p>
              <a:endParaRPr/>
            </a:p>
          </p:txBody>
        </p:sp>
        <p:sp>
          <p:nvSpPr>
            <p:cNvPr id="24" name="object 24"/>
            <p:cNvSpPr/>
            <p:nvPr/>
          </p:nvSpPr>
          <p:spPr>
            <a:xfrm>
              <a:off x="410946" y="991158"/>
              <a:ext cx="455295" cy="410209"/>
            </a:xfrm>
            <a:custGeom>
              <a:avLst/>
              <a:gdLst/>
              <a:ahLst/>
              <a:cxnLst/>
              <a:rect l="l" t="t" r="r" b="b"/>
              <a:pathLst>
                <a:path w="455294" h="410209">
                  <a:moveTo>
                    <a:pt x="250164" y="286562"/>
                  </a:moveTo>
                  <a:lnTo>
                    <a:pt x="246037" y="282422"/>
                  </a:lnTo>
                  <a:lnTo>
                    <a:pt x="208991" y="282422"/>
                  </a:lnTo>
                  <a:lnTo>
                    <a:pt x="204851" y="286562"/>
                  </a:lnTo>
                  <a:lnTo>
                    <a:pt x="204851" y="323608"/>
                  </a:lnTo>
                  <a:lnTo>
                    <a:pt x="208991" y="327736"/>
                  </a:lnTo>
                  <a:lnTo>
                    <a:pt x="246037" y="327736"/>
                  </a:lnTo>
                  <a:lnTo>
                    <a:pt x="250164" y="323608"/>
                  </a:lnTo>
                  <a:lnTo>
                    <a:pt x="250164" y="286562"/>
                  </a:lnTo>
                  <a:close/>
                </a:path>
                <a:path w="455294" h="410209">
                  <a:moveTo>
                    <a:pt x="254495" y="138125"/>
                  </a:moveTo>
                  <a:lnTo>
                    <a:pt x="248716" y="132334"/>
                  </a:lnTo>
                  <a:lnTo>
                    <a:pt x="206298" y="132334"/>
                  </a:lnTo>
                  <a:lnTo>
                    <a:pt x="200520" y="138125"/>
                  </a:lnTo>
                  <a:lnTo>
                    <a:pt x="200520" y="188290"/>
                  </a:lnTo>
                  <a:lnTo>
                    <a:pt x="210820" y="253530"/>
                  </a:lnTo>
                  <a:lnTo>
                    <a:pt x="211988" y="260629"/>
                  </a:lnTo>
                  <a:lnTo>
                    <a:pt x="212077" y="261124"/>
                  </a:lnTo>
                  <a:lnTo>
                    <a:pt x="216192" y="266420"/>
                  </a:lnTo>
                  <a:lnTo>
                    <a:pt x="238823" y="266420"/>
                  </a:lnTo>
                  <a:lnTo>
                    <a:pt x="242938" y="260629"/>
                  </a:lnTo>
                  <a:lnTo>
                    <a:pt x="244182" y="253530"/>
                  </a:lnTo>
                  <a:lnTo>
                    <a:pt x="254495" y="188290"/>
                  </a:lnTo>
                  <a:lnTo>
                    <a:pt x="254495" y="138125"/>
                  </a:lnTo>
                  <a:close/>
                </a:path>
                <a:path w="455294" h="410209">
                  <a:moveTo>
                    <a:pt x="455015" y="354787"/>
                  </a:moveTo>
                  <a:lnTo>
                    <a:pt x="451612" y="338709"/>
                  </a:lnTo>
                  <a:lnTo>
                    <a:pt x="449732" y="334606"/>
                  </a:lnTo>
                  <a:lnTo>
                    <a:pt x="449732" y="354787"/>
                  </a:lnTo>
                  <a:lnTo>
                    <a:pt x="449008" y="368503"/>
                  </a:lnTo>
                  <a:lnTo>
                    <a:pt x="424472" y="398526"/>
                  </a:lnTo>
                  <a:lnTo>
                    <a:pt x="393179" y="404685"/>
                  </a:lnTo>
                  <a:lnTo>
                    <a:pt x="61810" y="404685"/>
                  </a:lnTo>
                  <a:lnTo>
                    <a:pt x="19024" y="391045"/>
                  </a:lnTo>
                  <a:lnTo>
                    <a:pt x="5283" y="354787"/>
                  </a:lnTo>
                  <a:lnTo>
                    <a:pt x="8483" y="340042"/>
                  </a:lnTo>
                  <a:lnTo>
                    <a:pt x="181267" y="37642"/>
                  </a:lnTo>
                  <a:lnTo>
                    <a:pt x="214490" y="7378"/>
                  </a:lnTo>
                  <a:lnTo>
                    <a:pt x="227495" y="5257"/>
                  </a:lnTo>
                  <a:lnTo>
                    <a:pt x="240512" y="7378"/>
                  </a:lnTo>
                  <a:lnTo>
                    <a:pt x="273723" y="37642"/>
                  </a:lnTo>
                  <a:lnTo>
                    <a:pt x="439407" y="324599"/>
                  </a:lnTo>
                  <a:lnTo>
                    <a:pt x="449732" y="354787"/>
                  </a:lnTo>
                  <a:lnTo>
                    <a:pt x="449732" y="334606"/>
                  </a:lnTo>
                  <a:lnTo>
                    <a:pt x="278282" y="35013"/>
                  </a:lnTo>
                  <a:lnTo>
                    <a:pt x="247827" y="5257"/>
                  </a:lnTo>
                  <a:lnTo>
                    <a:pt x="241922" y="2298"/>
                  </a:lnTo>
                  <a:lnTo>
                    <a:pt x="227495" y="0"/>
                  </a:lnTo>
                  <a:lnTo>
                    <a:pt x="213093" y="2298"/>
                  </a:lnTo>
                  <a:lnTo>
                    <a:pt x="199618" y="9042"/>
                  </a:lnTo>
                  <a:lnTo>
                    <a:pt x="11036" y="321970"/>
                  </a:lnTo>
                  <a:lnTo>
                    <a:pt x="0" y="354787"/>
                  </a:lnTo>
                  <a:lnTo>
                    <a:pt x="825" y="368503"/>
                  </a:lnTo>
                  <a:lnTo>
                    <a:pt x="901" y="369824"/>
                  </a:lnTo>
                  <a:lnTo>
                    <a:pt x="27965" y="403123"/>
                  </a:lnTo>
                  <a:lnTo>
                    <a:pt x="61810" y="409930"/>
                  </a:lnTo>
                  <a:lnTo>
                    <a:pt x="393179" y="409930"/>
                  </a:lnTo>
                  <a:lnTo>
                    <a:pt x="439686" y="394804"/>
                  </a:lnTo>
                  <a:lnTo>
                    <a:pt x="454113" y="369824"/>
                  </a:lnTo>
                  <a:lnTo>
                    <a:pt x="455015" y="354787"/>
                  </a:lnTo>
                  <a:close/>
                </a:path>
              </a:pathLst>
            </a:custGeom>
            <a:solidFill>
              <a:srgbClr val="13110C"/>
            </a:solidFill>
          </p:spPr>
          <p:txBody>
            <a:bodyPr wrap="square" lIns="0" tIns="0" rIns="0" bIns="0" rtlCol="0">
              <a:noAutofit/>
            </a:bodyPr>
            <a:lstStyle/>
            <a:p>
              <a:endParaRPr/>
            </a:p>
          </p:txBody>
        </p:sp>
      </p:grpSp>
      <p:grpSp>
        <p:nvGrpSpPr>
          <p:cNvPr id="25" name="object 25"/>
          <p:cNvGrpSpPr/>
          <p:nvPr/>
        </p:nvGrpSpPr>
        <p:grpSpPr>
          <a:xfrm>
            <a:off x="410946" y="2038049"/>
            <a:ext cx="455295" cy="410209"/>
            <a:chOff x="410957" y="2304288"/>
            <a:chExt cx="455295" cy="410209"/>
          </a:xfrm>
        </p:grpSpPr>
        <p:sp>
          <p:nvSpPr>
            <p:cNvPr id="26" name="object 26"/>
            <p:cNvSpPr/>
            <p:nvPr/>
          </p:nvSpPr>
          <p:spPr>
            <a:xfrm>
              <a:off x="421758" y="2315053"/>
              <a:ext cx="433705" cy="388620"/>
            </a:xfrm>
            <a:custGeom>
              <a:avLst/>
              <a:gdLst/>
              <a:ahLst/>
              <a:cxnLst/>
              <a:rect l="l" t="t" r="r" b="b"/>
              <a:pathLst>
                <a:path w="433705" h="388619">
                  <a:moveTo>
                    <a:pt x="216700" y="0"/>
                  </a:moveTo>
                  <a:lnTo>
                    <a:pt x="194599" y="7408"/>
                  </a:lnTo>
                  <a:lnTo>
                    <a:pt x="175217" y="29632"/>
                  </a:lnTo>
                  <a:lnTo>
                    <a:pt x="9558" y="316588"/>
                  </a:lnTo>
                  <a:lnTo>
                    <a:pt x="0" y="344480"/>
                  </a:lnTo>
                  <a:lnTo>
                    <a:pt x="4631" y="367320"/>
                  </a:lnTo>
                  <a:lnTo>
                    <a:pt x="22092" y="382752"/>
                  </a:lnTo>
                  <a:lnTo>
                    <a:pt x="51024" y="388419"/>
                  </a:lnTo>
                  <a:lnTo>
                    <a:pt x="382379" y="388419"/>
                  </a:lnTo>
                  <a:lnTo>
                    <a:pt x="411311" y="382752"/>
                  </a:lnTo>
                  <a:lnTo>
                    <a:pt x="428774" y="367320"/>
                  </a:lnTo>
                  <a:lnTo>
                    <a:pt x="433409" y="344480"/>
                  </a:lnTo>
                  <a:lnTo>
                    <a:pt x="423858" y="316588"/>
                  </a:lnTo>
                  <a:lnTo>
                    <a:pt x="258173" y="29632"/>
                  </a:lnTo>
                  <a:lnTo>
                    <a:pt x="238798" y="7408"/>
                  </a:lnTo>
                  <a:lnTo>
                    <a:pt x="216700" y="0"/>
                  </a:lnTo>
                  <a:close/>
                </a:path>
              </a:pathLst>
            </a:custGeom>
            <a:solidFill>
              <a:srgbClr val="13110C"/>
            </a:solidFill>
          </p:spPr>
          <p:txBody>
            <a:bodyPr wrap="square" lIns="0" tIns="0" rIns="0" bIns="0" rtlCol="0">
              <a:noAutofit/>
            </a:bodyPr>
            <a:lstStyle/>
            <a:p>
              <a:endParaRPr/>
            </a:p>
          </p:txBody>
        </p:sp>
        <p:sp>
          <p:nvSpPr>
            <p:cNvPr id="27" name="object 27"/>
            <p:cNvSpPr/>
            <p:nvPr/>
          </p:nvSpPr>
          <p:spPr>
            <a:xfrm>
              <a:off x="456076" y="2352595"/>
              <a:ext cx="365125" cy="322580"/>
            </a:xfrm>
            <a:custGeom>
              <a:avLst/>
              <a:gdLst/>
              <a:ahLst/>
              <a:cxnLst/>
              <a:rect l="l" t="t" r="r" b="b"/>
              <a:pathLst>
                <a:path w="365125" h="322580">
                  <a:moveTo>
                    <a:pt x="182384" y="0"/>
                  </a:moveTo>
                  <a:lnTo>
                    <a:pt x="171333" y="3702"/>
                  </a:lnTo>
                  <a:lnTo>
                    <a:pt x="161650" y="14811"/>
                  </a:lnTo>
                  <a:lnTo>
                    <a:pt x="4780" y="286515"/>
                  </a:lnTo>
                  <a:lnTo>
                    <a:pt x="0" y="300458"/>
                  </a:lnTo>
                  <a:lnTo>
                    <a:pt x="2314" y="311878"/>
                  </a:lnTo>
                  <a:lnTo>
                    <a:pt x="11047" y="319596"/>
                  </a:lnTo>
                  <a:lnTo>
                    <a:pt x="25519" y="322430"/>
                  </a:lnTo>
                  <a:lnTo>
                    <a:pt x="339247" y="322430"/>
                  </a:lnTo>
                  <a:lnTo>
                    <a:pt x="353714" y="319596"/>
                  </a:lnTo>
                  <a:lnTo>
                    <a:pt x="362447" y="311878"/>
                  </a:lnTo>
                  <a:lnTo>
                    <a:pt x="364764" y="300458"/>
                  </a:lnTo>
                  <a:lnTo>
                    <a:pt x="359986" y="286515"/>
                  </a:lnTo>
                  <a:lnTo>
                    <a:pt x="203128" y="14811"/>
                  </a:lnTo>
                  <a:lnTo>
                    <a:pt x="193438" y="3702"/>
                  </a:lnTo>
                  <a:lnTo>
                    <a:pt x="182384" y="0"/>
                  </a:lnTo>
                  <a:close/>
                </a:path>
              </a:pathLst>
            </a:custGeom>
            <a:solidFill>
              <a:srgbClr val="FFD800"/>
            </a:solidFill>
          </p:spPr>
          <p:txBody>
            <a:bodyPr wrap="square" lIns="0" tIns="0" rIns="0" bIns="0" rtlCol="0">
              <a:noAutofit/>
            </a:bodyPr>
            <a:lstStyle/>
            <a:p>
              <a:endParaRPr/>
            </a:p>
          </p:txBody>
        </p:sp>
        <p:sp>
          <p:nvSpPr>
            <p:cNvPr id="28" name="object 28"/>
            <p:cNvSpPr/>
            <p:nvPr/>
          </p:nvSpPr>
          <p:spPr>
            <a:xfrm>
              <a:off x="410946" y="2304287"/>
              <a:ext cx="455295" cy="410209"/>
            </a:xfrm>
            <a:custGeom>
              <a:avLst/>
              <a:gdLst/>
              <a:ahLst/>
              <a:cxnLst/>
              <a:rect l="l" t="t" r="r" b="b"/>
              <a:pathLst>
                <a:path w="455294" h="410209">
                  <a:moveTo>
                    <a:pt x="250164" y="286562"/>
                  </a:moveTo>
                  <a:lnTo>
                    <a:pt x="246037" y="282422"/>
                  </a:lnTo>
                  <a:lnTo>
                    <a:pt x="208991" y="282422"/>
                  </a:lnTo>
                  <a:lnTo>
                    <a:pt x="204851" y="286562"/>
                  </a:lnTo>
                  <a:lnTo>
                    <a:pt x="204851" y="323608"/>
                  </a:lnTo>
                  <a:lnTo>
                    <a:pt x="208991" y="327736"/>
                  </a:lnTo>
                  <a:lnTo>
                    <a:pt x="246037" y="327736"/>
                  </a:lnTo>
                  <a:lnTo>
                    <a:pt x="250164" y="323608"/>
                  </a:lnTo>
                  <a:lnTo>
                    <a:pt x="250164" y="286562"/>
                  </a:lnTo>
                  <a:close/>
                </a:path>
                <a:path w="455294" h="410209">
                  <a:moveTo>
                    <a:pt x="254495" y="138125"/>
                  </a:moveTo>
                  <a:lnTo>
                    <a:pt x="248716" y="132334"/>
                  </a:lnTo>
                  <a:lnTo>
                    <a:pt x="206298" y="132334"/>
                  </a:lnTo>
                  <a:lnTo>
                    <a:pt x="200520" y="138125"/>
                  </a:lnTo>
                  <a:lnTo>
                    <a:pt x="200520" y="188290"/>
                  </a:lnTo>
                  <a:lnTo>
                    <a:pt x="210820" y="253530"/>
                  </a:lnTo>
                  <a:lnTo>
                    <a:pt x="211988" y="260629"/>
                  </a:lnTo>
                  <a:lnTo>
                    <a:pt x="212077" y="261124"/>
                  </a:lnTo>
                  <a:lnTo>
                    <a:pt x="216192" y="266420"/>
                  </a:lnTo>
                  <a:lnTo>
                    <a:pt x="238823" y="266420"/>
                  </a:lnTo>
                  <a:lnTo>
                    <a:pt x="242938" y="260629"/>
                  </a:lnTo>
                  <a:lnTo>
                    <a:pt x="244182" y="253530"/>
                  </a:lnTo>
                  <a:lnTo>
                    <a:pt x="254495" y="188290"/>
                  </a:lnTo>
                  <a:lnTo>
                    <a:pt x="254495" y="138125"/>
                  </a:lnTo>
                  <a:close/>
                </a:path>
                <a:path w="455294" h="410209">
                  <a:moveTo>
                    <a:pt x="455015" y="354787"/>
                  </a:moveTo>
                  <a:lnTo>
                    <a:pt x="451612" y="338709"/>
                  </a:lnTo>
                  <a:lnTo>
                    <a:pt x="449732" y="334606"/>
                  </a:lnTo>
                  <a:lnTo>
                    <a:pt x="449732" y="354787"/>
                  </a:lnTo>
                  <a:lnTo>
                    <a:pt x="449008" y="368503"/>
                  </a:lnTo>
                  <a:lnTo>
                    <a:pt x="424472" y="398538"/>
                  </a:lnTo>
                  <a:lnTo>
                    <a:pt x="393179" y="404685"/>
                  </a:lnTo>
                  <a:lnTo>
                    <a:pt x="61810" y="404685"/>
                  </a:lnTo>
                  <a:lnTo>
                    <a:pt x="19024" y="391058"/>
                  </a:lnTo>
                  <a:lnTo>
                    <a:pt x="5283" y="354787"/>
                  </a:lnTo>
                  <a:lnTo>
                    <a:pt x="8483" y="340042"/>
                  </a:lnTo>
                  <a:lnTo>
                    <a:pt x="181267" y="37642"/>
                  </a:lnTo>
                  <a:lnTo>
                    <a:pt x="214490" y="7391"/>
                  </a:lnTo>
                  <a:lnTo>
                    <a:pt x="227495" y="5257"/>
                  </a:lnTo>
                  <a:lnTo>
                    <a:pt x="240512" y="7391"/>
                  </a:lnTo>
                  <a:lnTo>
                    <a:pt x="273723" y="37642"/>
                  </a:lnTo>
                  <a:lnTo>
                    <a:pt x="439407" y="324599"/>
                  </a:lnTo>
                  <a:lnTo>
                    <a:pt x="449732" y="354787"/>
                  </a:lnTo>
                  <a:lnTo>
                    <a:pt x="449732" y="334606"/>
                  </a:lnTo>
                  <a:lnTo>
                    <a:pt x="278282" y="35013"/>
                  </a:lnTo>
                  <a:lnTo>
                    <a:pt x="247827" y="5257"/>
                  </a:lnTo>
                  <a:lnTo>
                    <a:pt x="227495" y="0"/>
                  </a:lnTo>
                  <a:lnTo>
                    <a:pt x="213093" y="2298"/>
                  </a:lnTo>
                  <a:lnTo>
                    <a:pt x="176720" y="35013"/>
                  </a:lnTo>
                  <a:lnTo>
                    <a:pt x="11036" y="321970"/>
                  </a:lnTo>
                  <a:lnTo>
                    <a:pt x="0" y="354787"/>
                  </a:lnTo>
                  <a:lnTo>
                    <a:pt x="825" y="368503"/>
                  </a:lnTo>
                  <a:lnTo>
                    <a:pt x="901" y="369836"/>
                  </a:lnTo>
                  <a:lnTo>
                    <a:pt x="27965" y="403123"/>
                  </a:lnTo>
                  <a:lnTo>
                    <a:pt x="61810" y="409930"/>
                  </a:lnTo>
                  <a:lnTo>
                    <a:pt x="393179" y="409930"/>
                  </a:lnTo>
                  <a:lnTo>
                    <a:pt x="411492" y="408203"/>
                  </a:lnTo>
                  <a:lnTo>
                    <a:pt x="422249" y="404685"/>
                  </a:lnTo>
                  <a:lnTo>
                    <a:pt x="427037" y="403123"/>
                  </a:lnTo>
                  <a:lnTo>
                    <a:pt x="439686" y="394804"/>
                  </a:lnTo>
                  <a:lnTo>
                    <a:pt x="448894" y="383463"/>
                  </a:lnTo>
                  <a:lnTo>
                    <a:pt x="454113" y="369836"/>
                  </a:lnTo>
                  <a:lnTo>
                    <a:pt x="455015" y="354787"/>
                  </a:lnTo>
                  <a:close/>
                </a:path>
              </a:pathLst>
            </a:custGeom>
            <a:solidFill>
              <a:srgbClr val="13110C"/>
            </a:solidFill>
          </p:spPr>
          <p:txBody>
            <a:bodyPr wrap="square" lIns="0" tIns="0" rIns="0" bIns="0" rtlCol="0">
              <a:noAutofit/>
            </a:bodyPr>
            <a:lstStyle/>
            <a:p>
              <a:endParaRPr/>
            </a:p>
          </p:txBody>
        </p:sp>
      </p:grpSp>
      <p:grpSp>
        <p:nvGrpSpPr>
          <p:cNvPr id="29" name="object 29"/>
          <p:cNvGrpSpPr/>
          <p:nvPr/>
        </p:nvGrpSpPr>
        <p:grpSpPr>
          <a:xfrm>
            <a:off x="410935" y="2846572"/>
            <a:ext cx="455295" cy="410209"/>
            <a:chOff x="410957" y="3149432"/>
            <a:chExt cx="455295" cy="410209"/>
          </a:xfrm>
        </p:grpSpPr>
        <p:sp>
          <p:nvSpPr>
            <p:cNvPr id="30" name="object 30"/>
            <p:cNvSpPr/>
            <p:nvPr/>
          </p:nvSpPr>
          <p:spPr>
            <a:xfrm>
              <a:off x="421758" y="3160197"/>
              <a:ext cx="433705" cy="388620"/>
            </a:xfrm>
            <a:custGeom>
              <a:avLst/>
              <a:gdLst/>
              <a:ahLst/>
              <a:cxnLst/>
              <a:rect l="l" t="t" r="r" b="b"/>
              <a:pathLst>
                <a:path w="433705" h="388620">
                  <a:moveTo>
                    <a:pt x="216700" y="0"/>
                  </a:moveTo>
                  <a:lnTo>
                    <a:pt x="194599" y="7408"/>
                  </a:lnTo>
                  <a:lnTo>
                    <a:pt x="175217" y="29632"/>
                  </a:lnTo>
                  <a:lnTo>
                    <a:pt x="9558" y="316588"/>
                  </a:lnTo>
                  <a:lnTo>
                    <a:pt x="0" y="344480"/>
                  </a:lnTo>
                  <a:lnTo>
                    <a:pt x="4631" y="367320"/>
                  </a:lnTo>
                  <a:lnTo>
                    <a:pt x="22092" y="382752"/>
                  </a:lnTo>
                  <a:lnTo>
                    <a:pt x="51024" y="388419"/>
                  </a:lnTo>
                  <a:lnTo>
                    <a:pt x="382379" y="388419"/>
                  </a:lnTo>
                  <a:lnTo>
                    <a:pt x="411311" y="382752"/>
                  </a:lnTo>
                  <a:lnTo>
                    <a:pt x="428774" y="367320"/>
                  </a:lnTo>
                  <a:lnTo>
                    <a:pt x="433409" y="344480"/>
                  </a:lnTo>
                  <a:lnTo>
                    <a:pt x="423858" y="316588"/>
                  </a:lnTo>
                  <a:lnTo>
                    <a:pt x="258173" y="29632"/>
                  </a:lnTo>
                  <a:lnTo>
                    <a:pt x="238798" y="7408"/>
                  </a:lnTo>
                  <a:lnTo>
                    <a:pt x="216700" y="0"/>
                  </a:lnTo>
                  <a:close/>
                </a:path>
              </a:pathLst>
            </a:custGeom>
            <a:solidFill>
              <a:srgbClr val="13110C"/>
            </a:solidFill>
          </p:spPr>
          <p:txBody>
            <a:bodyPr wrap="square" lIns="0" tIns="0" rIns="0" bIns="0" rtlCol="0">
              <a:noAutofit/>
            </a:bodyPr>
            <a:lstStyle/>
            <a:p>
              <a:endParaRPr/>
            </a:p>
          </p:txBody>
        </p:sp>
        <p:sp>
          <p:nvSpPr>
            <p:cNvPr id="31" name="object 31"/>
            <p:cNvSpPr/>
            <p:nvPr/>
          </p:nvSpPr>
          <p:spPr>
            <a:xfrm>
              <a:off x="456076" y="3197740"/>
              <a:ext cx="365125" cy="322580"/>
            </a:xfrm>
            <a:custGeom>
              <a:avLst/>
              <a:gdLst/>
              <a:ahLst/>
              <a:cxnLst/>
              <a:rect l="l" t="t" r="r" b="b"/>
              <a:pathLst>
                <a:path w="365125" h="322579">
                  <a:moveTo>
                    <a:pt x="182384" y="0"/>
                  </a:moveTo>
                  <a:lnTo>
                    <a:pt x="171333" y="3702"/>
                  </a:lnTo>
                  <a:lnTo>
                    <a:pt x="161650" y="14811"/>
                  </a:lnTo>
                  <a:lnTo>
                    <a:pt x="4780" y="286515"/>
                  </a:lnTo>
                  <a:lnTo>
                    <a:pt x="0" y="300458"/>
                  </a:lnTo>
                  <a:lnTo>
                    <a:pt x="2314" y="311878"/>
                  </a:lnTo>
                  <a:lnTo>
                    <a:pt x="11047" y="319596"/>
                  </a:lnTo>
                  <a:lnTo>
                    <a:pt x="25519" y="322430"/>
                  </a:lnTo>
                  <a:lnTo>
                    <a:pt x="339247" y="322430"/>
                  </a:lnTo>
                  <a:lnTo>
                    <a:pt x="353714" y="319596"/>
                  </a:lnTo>
                  <a:lnTo>
                    <a:pt x="362447" y="311878"/>
                  </a:lnTo>
                  <a:lnTo>
                    <a:pt x="364764" y="300458"/>
                  </a:lnTo>
                  <a:lnTo>
                    <a:pt x="359986" y="286515"/>
                  </a:lnTo>
                  <a:lnTo>
                    <a:pt x="203128" y="14811"/>
                  </a:lnTo>
                  <a:lnTo>
                    <a:pt x="193438" y="3702"/>
                  </a:lnTo>
                  <a:lnTo>
                    <a:pt x="182384" y="0"/>
                  </a:lnTo>
                  <a:close/>
                </a:path>
              </a:pathLst>
            </a:custGeom>
            <a:solidFill>
              <a:srgbClr val="FFD800"/>
            </a:solidFill>
          </p:spPr>
          <p:txBody>
            <a:bodyPr wrap="square" lIns="0" tIns="0" rIns="0" bIns="0" rtlCol="0">
              <a:noAutofit/>
            </a:bodyPr>
            <a:lstStyle/>
            <a:p>
              <a:endParaRPr/>
            </a:p>
          </p:txBody>
        </p:sp>
        <p:sp>
          <p:nvSpPr>
            <p:cNvPr id="32" name="object 32"/>
            <p:cNvSpPr/>
            <p:nvPr/>
          </p:nvSpPr>
          <p:spPr>
            <a:xfrm>
              <a:off x="410946" y="3149434"/>
              <a:ext cx="455295" cy="410209"/>
            </a:xfrm>
            <a:custGeom>
              <a:avLst/>
              <a:gdLst/>
              <a:ahLst/>
              <a:cxnLst/>
              <a:rect l="l" t="t" r="r" b="b"/>
              <a:pathLst>
                <a:path w="455294" h="410209">
                  <a:moveTo>
                    <a:pt x="250164" y="286562"/>
                  </a:moveTo>
                  <a:lnTo>
                    <a:pt x="246037" y="282422"/>
                  </a:lnTo>
                  <a:lnTo>
                    <a:pt x="208991" y="282422"/>
                  </a:lnTo>
                  <a:lnTo>
                    <a:pt x="204851" y="286562"/>
                  </a:lnTo>
                  <a:lnTo>
                    <a:pt x="204851" y="323608"/>
                  </a:lnTo>
                  <a:lnTo>
                    <a:pt x="208991" y="327736"/>
                  </a:lnTo>
                  <a:lnTo>
                    <a:pt x="246037" y="327736"/>
                  </a:lnTo>
                  <a:lnTo>
                    <a:pt x="250164" y="323608"/>
                  </a:lnTo>
                  <a:lnTo>
                    <a:pt x="250164" y="286562"/>
                  </a:lnTo>
                  <a:close/>
                </a:path>
                <a:path w="455294" h="410209">
                  <a:moveTo>
                    <a:pt x="254495" y="138125"/>
                  </a:moveTo>
                  <a:lnTo>
                    <a:pt x="248716" y="132334"/>
                  </a:lnTo>
                  <a:lnTo>
                    <a:pt x="206298" y="132334"/>
                  </a:lnTo>
                  <a:lnTo>
                    <a:pt x="200520" y="138125"/>
                  </a:lnTo>
                  <a:lnTo>
                    <a:pt x="200520" y="188290"/>
                  </a:lnTo>
                  <a:lnTo>
                    <a:pt x="210820" y="253530"/>
                  </a:lnTo>
                  <a:lnTo>
                    <a:pt x="211988" y="260629"/>
                  </a:lnTo>
                  <a:lnTo>
                    <a:pt x="212077" y="261124"/>
                  </a:lnTo>
                  <a:lnTo>
                    <a:pt x="216192" y="266420"/>
                  </a:lnTo>
                  <a:lnTo>
                    <a:pt x="238823" y="266420"/>
                  </a:lnTo>
                  <a:lnTo>
                    <a:pt x="242938" y="260629"/>
                  </a:lnTo>
                  <a:lnTo>
                    <a:pt x="244182" y="253530"/>
                  </a:lnTo>
                  <a:lnTo>
                    <a:pt x="254495" y="188290"/>
                  </a:lnTo>
                  <a:lnTo>
                    <a:pt x="254495" y="138125"/>
                  </a:lnTo>
                  <a:close/>
                </a:path>
                <a:path w="455294" h="410209">
                  <a:moveTo>
                    <a:pt x="455015" y="354787"/>
                  </a:moveTo>
                  <a:lnTo>
                    <a:pt x="451612" y="338709"/>
                  </a:lnTo>
                  <a:lnTo>
                    <a:pt x="449732" y="334606"/>
                  </a:lnTo>
                  <a:lnTo>
                    <a:pt x="449732" y="354787"/>
                  </a:lnTo>
                  <a:lnTo>
                    <a:pt x="449008" y="368503"/>
                  </a:lnTo>
                  <a:lnTo>
                    <a:pt x="424472" y="398526"/>
                  </a:lnTo>
                  <a:lnTo>
                    <a:pt x="393179" y="404685"/>
                  </a:lnTo>
                  <a:lnTo>
                    <a:pt x="61810" y="404685"/>
                  </a:lnTo>
                  <a:lnTo>
                    <a:pt x="19024" y="391058"/>
                  </a:lnTo>
                  <a:lnTo>
                    <a:pt x="5283" y="354787"/>
                  </a:lnTo>
                  <a:lnTo>
                    <a:pt x="8483" y="340042"/>
                  </a:lnTo>
                  <a:lnTo>
                    <a:pt x="181267" y="37642"/>
                  </a:lnTo>
                  <a:lnTo>
                    <a:pt x="214490" y="7391"/>
                  </a:lnTo>
                  <a:lnTo>
                    <a:pt x="227495" y="5257"/>
                  </a:lnTo>
                  <a:lnTo>
                    <a:pt x="240512" y="7391"/>
                  </a:lnTo>
                  <a:lnTo>
                    <a:pt x="273723" y="37642"/>
                  </a:lnTo>
                  <a:lnTo>
                    <a:pt x="439407" y="324599"/>
                  </a:lnTo>
                  <a:lnTo>
                    <a:pt x="449732" y="354787"/>
                  </a:lnTo>
                  <a:lnTo>
                    <a:pt x="449732" y="334606"/>
                  </a:lnTo>
                  <a:lnTo>
                    <a:pt x="278282" y="35013"/>
                  </a:lnTo>
                  <a:lnTo>
                    <a:pt x="247827" y="5257"/>
                  </a:lnTo>
                  <a:lnTo>
                    <a:pt x="241922" y="2298"/>
                  </a:lnTo>
                  <a:lnTo>
                    <a:pt x="227495" y="0"/>
                  </a:lnTo>
                  <a:lnTo>
                    <a:pt x="213093" y="2298"/>
                  </a:lnTo>
                  <a:lnTo>
                    <a:pt x="199618" y="9042"/>
                  </a:lnTo>
                  <a:lnTo>
                    <a:pt x="11036" y="321970"/>
                  </a:lnTo>
                  <a:lnTo>
                    <a:pt x="0" y="354787"/>
                  </a:lnTo>
                  <a:lnTo>
                    <a:pt x="825" y="368503"/>
                  </a:lnTo>
                  <a:lnTo>
                    <a:pt x="901" y="369824"/>
                  </a:lnTo>
                  <a:lnTo>
                    <a:pt x="27965" y="403123"/>
                  </a:lnTo>
                  <a:lnTo>
                    <a:pt x="61810" y="409930"/>
                  </a:lnTo>
                  <a:lnTo>
                    <a:pt x="393179" y="409930"/>
                  </a:lnTo>
                  <a:lnTo>
                    <a:pt x="411492" y="408203"/>
                  </a:lnTo>
                  <a:lnTo>
                    <a:pt x="422249" y="404685"/>
                  </a:lnTo>
                  <a:lnTo>
                    <a:pt x="427037" y="403123"/>
                  </a:lnTo>
                  <a:lnTo>
                    <a:pt x="439686" y="394804"/>
                  </a:lnTo>
                  <a:lnTo>
                    <a:pt x="448894" y="383463"/>
                  </a:lnTo>
                  <a:lnTo>
                    <a:pt x="454113" y="369824"/>
                  </a:lnTo>
                  <a:lnTo>
                    <a:pt x="455015" y="354787"/>
                  </a:lnTo>
                  <a:close/>
                </a:path>
              </a:pathLst>
            </a:custGeom>
            <a:solidFill>
              <a:srgbClr val="13110C"/>
            </a:solidFill>
          </p:spPr>
          <p:txBody>
            <a:bodyPr wrap="square" lIns="0" tIns="0" rIns="0" bIns="0" rtlCol="0">
              <a:noAutofit/>
            </a:bodyPr>
            <a:lstStyle/>
            <a:p>
              <a:endParaRPr/>
            </a:p>
          </p:txBody>
        </p:sp>
      </p:grpSp>
      <p:grpSp>
        <p:nvGrpSpPr>
          <p:cNvPr id="33" name="object 33"/>
          <p:cNvGrpSpPr/>
          <p:nvPr/>
        </p:nvGrpSpPr>
        <p:grpSpPr>
          <a:xfrm>
            <a:off x="410924" y="3329652"/>
            <a:ext cx="455295" cy="410209"/>
            <a:chOff x="410957" y="3696011"/>
            <a:chExt cx="455295" cy="410209"/>
          </a:xfrm>
        </p:grpSpPr>
        <p:sp>
          <p:nvSpPr>
            <p:cNvPr id="34" name="object 34"/>
            <p:cNvSpPr/>
            <p:nvPr/>
          </p:nvSpPr>
          <p:spPr>
            <a:xfrm>
              <a:off x="421758" y="3706776"/>
              <a:ext cx="433705" cy="388620"/>
            </a:xfrm>
            <a:custGeom>
              <a:avLst/>
              <a:gdLst/>
              <a:ahLst/>
              <a:cxnLst/>
              <a:rect l="l" t="t" r="r" b="b"/>
              <a:pathLst>
                <a:path w="433705" h="388620">
                  <a:moveTo>
                    <a:pt x="216700" y="0"/>
                  </a:moveTo>
                  <a:lnTo>
                    <a:pt x="194599" y="7408"/>
                  </a:lnTo>
                  <a:lnTo>
                    <a:pt x="175217" y="29632"/>
                  </a:lnTo>
                  <a:lnTo>
                    <a:pt x="9558" y="316588"/>
                  </a:lnTo>
                  <a:lnTo>
                    <a:pt x="0" y="344480"/>
                  </a:lnTo>
                  <a:lnTo>
                    <a:pt x="4631" y="367320"/>
                  </a:lnTo>
                  <a:lnTo>
                    <a:pt x="22092" y="382752"/>
                  </a:lnTo>
                  <a:lnTo>
                    <a:pt x="51024" y="388419"/>
                  </a:lnTo>
                  <a:lnTo>
                    <a:pt x="382379" y="388419"/>
                  </a:lnTo>
                  <a:lnTo>
                    <a:pt x="411311" y="382752"/>
                  </a:lnTo>
                  <a:lnTo>
                    <a:pt x="428774" y="367320"/>
                  </a:lnTo>
                  <a:lnTo>
                    <a:pt x="433409" y="344480"/>
                  </a:lnTo>
                  <a:lnTo>
                    <a:pt x="423858" y="316588"/>
                  </a:lnTo>
                  <a:lnTo>
                    <a:pt x="258173" y="29632"/>
                  </a:lnTo>
                  <a:lnTo>
                    <a:pt x="238798" y="7408"/>
                  </a:lnTo>
                  <a:lnTo>
                    <a:pt x="216700" y="0"/>
                  </a:lnTo>
                  <a:close/>
                </a:path>
              </a:pathLst>
            </a:custGeom>
            <a:solidFill>
              <a:srgbClr val="13110C"/>
            </a:solidFill>
          </p:spPr>
          <p:txBody>
            <a:bodyPr wrap="square" lIns="0" tIns="0" rIns="0" bIns="0" rtlCol="0">
              <a:noAutofit/>
            </a:bodyPr>
            <a:lstStyle/>
            <a:p>
              <a:endParaRPr/>
            </a:p>
          </p:txBody>
        </p:sp>
        <p:sp>
          <p:nvSpPr>
            <p:cNvPr id="35" name="object 35"/>
            <p:cNvSpPr/>
            <p:nvPr/>
          </p:nvSpPr>
          <p:spPr>
            <a:xfrm>
              <a:off x="456076" y="3744318"/>
              <a:ext cx="365125" cy="322580"/>
            </a:xfrm>
            <a:custGeom>
              <a:avLst/>
              <a:gdLst/>
              <a:ahLst/>
              <a:cxnLst/>
              <a:rect l="l" t="t" r="r" b="b"/>
              <a:pathLst>
                <a:path w="365125" h="322579">
                  <a:moveTo>
                    <a:pt x="182384" y="0"/>
                  </a:moveTo>
                  <a:lnTo>
                    <a:pt x="171333" y="3702"/>
                  </a:lnTo>
                  <a:lnTo>
                    <a:pt x="161650" y="14811"/>
                  </a:lnTo>
                  <a:lnTo>
                    <a:pt x="4780" y="286515"/>
                  </a:lnTo>
                  <a:lnTo>
                    <a:pt x="0" y="300458"/>
                  </a:lnTo>
                  <a:lnTo>
                    <a:pt x="2314" y="311878"/>
                  </a:lnTo>
                  <a:lnTo>
                    <a:pt x="11047" y="319596"/>
                  </a:lnTo>
                  <a:lnTo>
                    <a:pt x="25519" y="322430"/>
                  </a:lnTo>
                  <a:lnTo>
                    <a:pt x="339247" y="322430"/>
                  </a:lnTo>
                  <a:lnTo>
                    <a:pt x="353714" y="319596"/>
                  </a:lnTo>
                  <a:lnTo>
                    <a:pt x="362447" y="311878"/>
                  </a:lnTo>
                  <a:lnTo>
                    <a:pt x="364764" y="300458"/>
                  </a:lnTo>
                  <a:lnTo>
                    <a:pt x="359986" y="286515"/>
                  </a:lnTo>
                  <a:lnTo>
                    <a:pt x="203128" y="14811"/>
                  </a:lnTo>
                  <a:lnTo>
                    <a:pt x="193438" y="3702"/>
                  </a:lnTo>
                  <a:lnTo>
                    <a:pt x="182384" y="0"/>
                  </a:lnTo>
                  <a:close/>
                </a:path>
              </a:pathLst>
            </a:custGeom>
            <a:solidFill>
              <a:srgbClr val="FFD800"/>
            </a:solidFill>
          </p:spPr>
          <p:txBody>
            <a:bodyPr wrap="square" lIns="0" tIns="0" rIns="0" bIns="0" rtlCol="0">
              <a:noAutofit/>
            </a:bodyPr>
            <a:lstStyle/>
            <a:p>
              <a:endParaRPr/>
            </a:p>
          </p:txBody>
        </p:sp>
        <p:sp>
          <p:nvSpPr>
            <p:cNvPr id="36" name="object 36"/>
            <p:cNvSpPr/>
            <p:nvPr/>
          </p:nvSpPr>
          <p:spPr>
            <a:xfrm>
              <a:off x="410946" y="3696017"/>
              <a:ext cx="455295" cy="410209"/>
            </a:xfrm>
            <a:custGeom>
              <a:avLst/>
              <a:gdLst/>
              <a:ahLst/>
              <a:cxnLst/>
              <a:rect l="l" t="t" r="r" b="b"/>
              <a:pathLst>
                <a:path w="455294" h="410209">
                  <a:moveTo>
                    <a:pt x="250164" y="286562"/>
                  </a:moveTo>
                  <a:lnTo>
                    <a:pt x="246037" y="282422"/>
                  </a:lnTo>
                  <a:lnTo>
                    <a:pt x="208991" y="282422"/>
                  </a:lnTo>
                  <a:lnTo>
                    <a:pt x="204851" y="286562"/>
                  </a:lnTo>
                  <a:lnTo>
                    <a:pt x="204851" y="323608"/>
                  </a:lnTo>
                  <a:lnTo>
                    <a:pt x="208991" y="327736"/>
                  </a:lnTo>
                  <a:lnTo>
                    <a:pt x="246037" y="327736"/>
                  </a:lnTo>
                  <a:lnTo>
                    <a:pt x="250164" y="323608"/>
                  </a:lnTo>
                  <a:lnTo>
                    <a:pt x="250164" y="286562"/>
                  </a:lnTo>
                  <a:close/>
                </a:path>
                <a:path w="455294" h="410209">
                  <a:moveTo>
                    <a:pt x="254495" y="138125"/>
                  </a:moveTo>
                  <a:lnTo>
                    <a:pt x="248716" y="132334"/>
                  </a:lnTo>
                  <a:lnTo>
                    <a:pt x="206298" y="132334"/>
                  </a:lnTo>
                  <a:lnTo>
                    <a:pt x="200520" y="138125"/>
                  </a:lnTo>
                  <a:lnTo>
                    <a:pt x="200520" y="188290"/>
                  </a:lnTo>
                  <a:lnTo>
                    <a:pt x="210820" y="253530"/>
                  </a:lnTo>
                  <a:lnTo>
                    <a:pt x="211988" y="260629"/>
                  </a:lnTo>
                  <a:lnTo>
                    <a:pt x="212077" y="261124"/>
                  </a:lnTo>
                  <a:lnTo>
                    <a:pt x="216192" y="266420"/>
                  </a:lnTo>
                  <a:lnTo>
                    <a:pt x="238823" y="266420"/>
                  </a:lnTo>
                  <a:lnTo>
                    <a:pt x="242938" y="260629"/>
                  </a:lnTo>
                  <a:lnTo>
                    <a:pt x="244182" y="253530"/>
                  </a:lnTo>
                  <a:lnTo>
                    <a:pt x="254495" y="188290"/>
                  </a:lnTo>
                  <a:lnTo>
                    <a:pt x="254495" y="138125"/>
                  </a:lnTo>
                  <a:close/>
                </a:path>
                <a:path w="455294" h="410209">
                  <a:moveTo>
                    <a:pt x="455015" y="354787"/>
                  </a:moveTo>
                  <a:lnTo>
                    <a:pt x="451612" y="338709"/>
                  </a:lnTo>
                  <a:lnTo>
                    <a:pt x="449732" y="334606"/>
                  </a:lnTo>
                  <a:lnTo>
                    <a:pt x="449732" y="354787"/>
                  </a:lnTo>
                  <a:lnTo>
                    <a:pt x="449008" y="368503"/>
                  </a:lnTo>
                  <a:lnTo>
                    <a:pt x="424472" y="398526"/>
                  </a:lnTo>
                  <a:lnTo>
                    <a:pt x="393179" y="404685"/>
                  </a:lnTo>
                  <a:lnTo>
                    <a:pt x="61810" y="404685"/>
                  </a:lnTo>
                  <a:lnTo>
                    <a:pt x="19024" y="391045"/>
                  </a:lnTo>
                  <a:lnTo>
                    <a:pt x="5283" y="354787"/>
                  </a:lnTo>
                  <a:lnTo>
                    <a:pt x="8483" y="340042"/>
                  </a:lnTo>
                  <a:lnTo>
                    <a:pt x="181267" y="37642"/>
                  </a:lnTo>
                  <a:lnTo>
                    <a:pt x="214490" y="7378"/>
                  </a:lnTo>
                  <a:lnTo>
                    <a:pt x="227495" y="5257"/>
                  </a:lnTo>
                  <a:lnTo>
                    <a:pt x="240512" y="7378"/>
                  </a:lnTo>
                  <a:lnTo>
                    <a:pt x="273723" y="37642"/>
                  </a:lnTo>
                  <a:lnTo>
                    <a:pt x="439407" y="324599"/>
                  </a:lnTo>
                  <a:lnTo>
                    <a:pt x="449732" y="354787"/>
                  </a:lnTo>
                  <a:lnTo>
                    <a:pt x="449732" y="334606"/>
                  </a:lnTo>
                  <a:lnTo>
                    <a:pt x="278282" y="35013"/>
                  </a:lnTo>
                  <a:lnTo>
                    <a:pt x="247827" y="5257"/>
                  </a:lnTo>
                  <a:lnTo>
                    <a:pt x="241922" y="2298"/>
                  </a:lnTo>
                  <a:lnTo>
                    <a:pt x="227495" y="0"/>
                  </a:lnTo>
                  <a:lnTo>
                    <a:pt x="213093" y="2298"/>
                  </a:lnTo>
                  <a:lnTo>
                    <a:pt x="199618" y="9042"/>
                  </a:lnTo>
                  <a:lnTo>
                    <a:pt x="11036" y="321970"/>
                  </a:lnTo>
                  <a:lnTo>
                    <a:pt x="0" y="354787"/>
                  </a:lnTo>
                  <a:lnTo>
                    <a:pt x="825" y="368503"/>
                  </a:lnTo>
                  <a:lnTo>
                    <a:pt x="901" y="369824"/>
                  </a:lnTo>
                  <a:lnTo>
                    <a:pt x="27965" y="403123"/>
                  </a:lnTo>
                  <a:lnTo>
                    <a:pt x="61810" y="409930"/>
                  </a:lnTo>
                  <a:lnTo>
                    <a:pt x="393179" y="409930"/>
                  </a:lnTo>
                  <a:lnTo>
                    <a:pt x="439686" y="394804"/>
                  </a:lnTo>
                  <a:lnTo>
                    <a:pt x="454113" y="369824"/>
                  </a:lnTo>
                  <a:lnTo>
                    <a:pt x="455015" y="354787"/>
                  </a:lnTo>
                  <a:close/>
                </a:path>
              </a:pathLst>
            </a:custGeom>
            <a:solidFill>
              <a:srgbClr val="13110C"/>
            </a:solidFill>
          </p:spPr>
          <p:txBody>
            <a:bodyPr wrap="square" lIns="0" tIns="0" rIns="0" bIns="0" rtlCol="0">
              <a:noAutofit/>
            </a:bodyPr>
            <a:lstStyle/>
            <a:p>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434" y="7318536"/>
            <a:ext cx="110489"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25">
                <a:solidFill>
                  <a:srgbClr val="4A4A49"/>
                </a:solidFill>
                <a:latin typeface="Arial"/>
                <a:cs typeface="Arial"/>
              </a:rPr>
              <a:t>11</a:t>
            </a:r>
            <a:endParaRPr sz="600">
              <a:latin typeface="Arial"/>
              <a:cs typeface="Arial"/>
            </a:endParaRPr>
          </a:p>
        </p:txBody>
      </p:sp>
      <p:sp>
        <p:nvSpPr>
          <p:cNvPr id="3" name="object 3"/>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359999" y="187210"/>
            <a:ext cx="612140" cy="343535"/>
            <a:chOff x="359999" y="187210"/>
            <a:chExt cx="612140" cy="343535"/>
          </a:xfrm>
        </p:grpSpPr>
        <p:pic>
          <p:nvPicPr>
            <p:cNvPr id="5" name="object 5"/>
            <p:cNvPicPr/>
            <p:nvPr/>
          </p:nvPicPr>
          <p:blipFill>
            <a:blip r:embed="rId2"/>
            <a:stretch>
              <a:fillRect/>
            </a:stretch>
          </p:blipFill>
          <p:spPr>
            <a:xfrm>
              <a:off x="484393" y="293865"/>
              <a:ext cx="219760" cy="231457"/>
            </a:xfrm>
            <a:prstGeom prst="rect">
              <a:avLst/>
            </a:prstGeom>
          </p:spPr>
        </p:pic>
        <p:sp>
          <p:nvSpPr>
            <p:cNvPr id="6" name="object 6"/>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7" name="object 7"/>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8" name="object 8"/>
            <p:cNvPicPr/>
            <p:nvPr/>
          </p:nvPicPr>
          <p:blipFill>
            <a:blip r:embed="rId3"/>
            <a:stretch>
              <a:fillRect/>
            </a:stretch>
          </p:blipFill>
          <p:spPr>
            <a:xfrm>
              <a:off x="737402" y="302216"/>
              <a:ext cx="71437" cy="223109"/>
            </a:xfrm>
            <a:prstGeom prst="rect">
              <a:avLst/>
            </a:prstGeom>
          </p:spPr>
        </p:pic>
      </p:grpSp>
      <p:sp>
        <p:nvSpPr>
          <p:cNvPr id="9" name="object 9"/>
          <p:cNvSpPr txBox="1"/>
          <p:nvPr/>
        </p:nvSpPr>
        <p:spPr>
          <a:xfrm>
            <a:off x="347299" y="807812"/>
            <a:ext cx="4633595" cy="1866264"/>
          </a:xfrm>
          <a:prstGeom prst="rect">
            <a:avLst/>
          </a:prstGeom>
        </p:spPr>
        <p:txBody>
          <a:bodyPr vert="horz" wrap="square" lIns="0" tIns="12700" rIns="0" bIns="0" rtlCol="0">
            <a:noAutofit/>
          </a:bodyPr>
          <a:lstStyle/>
          <a:p>
            <a:pPr marL="12700" rtl="0">
              <a:lnSpc>
                <a:spcPct val="100000"/>
              </a:lnSpc>
              <a:spcBef>
                <a:spcPts val="100"/>
              </a:spcBef>
            </a:pPr>
            <a:r>
              <a:rPr lang="ru" sz="900" b="1" i="0" u="none" strike="noStrike" kern="1200" dirty="0">
                <a:solidFill>
                  <a:srgbClr val="4A4A49"/>
                </a:solidFill>
                <a:latin typeface="Arial"/>
                <a:cs typeface="Arial"/>
              </a:rPr>
              <a:t>Трубчатый испаритель MIT: положения, на которые следует обратить внимание при монтаже и техническом обслуживании</a:t>
            </a:r>
            <a:endParaRPr sz="950" kern="1200" dirty="0">
              <a:latin typeface="Arial"/>
              <a:cs typeface="Arial"/>
            </a:endParaRPr>
          </a:p>
          <a:p>
            <a:pPr>
              <a:lnSpc>
                <a:spcPct val="100000"/>
              </a:lnSpc>
              <a:spcBef>
                <a:spcPts val="130"/>
              </a:spcBef>
            </a:pPr>
            <a:endParaRPr sz="950" kern="1200" dirty="0">
              <a:latin typeface="Arial"/>
              <a:cs typeface="Arial"/>
            </a:endParaRPr>
          </a:p>
          <a:p>
            <a:pPr marL="156845" indent="-144145" rtl="0">
              <a:lnSpc>
                <a:spcPct val="100000"/>
              </a:lnSpc>
              <a:spcBef>
                <a:spcPts val="5"/>
              </a:spcBef>
              <a:buChar char="•"/>
              <a:tabLst>
                <a:tab pos="156845" algn="l"/>
              </a:tabLst>
            </a:pPr>
            <a:r>
              <a:rPr lang="ru" sz="700" b="0" i="0" u="none" strike="noStrike" kern="1200" dirty="0">
                <a:solidFill>
                  <a:srgbClr val="4A4A49"/>
                </a:solidFill>
                <a:latin typeface="Arial"/>
                <a:cs typeface="Arial"/>
              </a:rPr>
              <a:t>При заполнении водой весь воздух в испарителе должен быть полностью удален.</a:t>
            </a:r>
            <a:endParaRPr sz="800" kern="1200" dirty="0">
              <a:latin typeface="Arial"/>
              <a:cs typeface="Arial"/>
            </a:endParaRPr>
          </a:p>
          <a:p>
            <a:pPr marL="156845" indent="-144145" rtl="0">
              <a:lnSpc>
                <a:spcPct val="100000"/>
              </a:lnSpc>
              <a:spcBef>
                <a:spcPts val="110"/>
              </a:spcBef>
              <a:buChar char="•"/>
              <a:tabLst>
                <a:tab pos="156845" algn="l"/>
              </a:tabLst>
            </a:pPr>
            <a:r>
              <a:rPr lang="ru" sz="700" b="0" i="0" u="none" strike="noStrike" kern="1200" dirty="0">
                <a:solidFill>
                  <a:srgbClr val="4A4A49"/>
                </a:solidFill>
                <a:latin typeface="Arial"/>
                <a:cs typeface="Arial"/>
              </a:rPr>
              <a:t>Во избежание опорожнения при заполнении водой</a:t>
            </a:r>
            <a:endParaRPr sz="800" kern="1200" dirty="0">
              <a:latin typeface="Arial"/>
              <a:cs typeface="Arial"/>
            </a:endParaRPr>
          </a:p>
          <a:p>
            <a:pPr marL="156845" indent="-144145" rtl="0">
              <a:lnSpc>
                <a:spcPct val="100000"/>
              </a:lnSpc>
              <a:spcBef>
                <a:spcPts val="114"/>
              </a:spcBef>
              <a:buChar char="•"/>
              <a:tabLst>
                <a:tab pos="156845" algn="l"/>
              </a:tabLst>
            </a:pPr>
            <a:r>
              <a:rPr lang="ru" sz="700" b="0" i="0" u="none" strike="noStrike" kern="1200" dirty="0">
                <a:solidFill>
                  <a:srgbClr val="4A4A49"/>
                </a:solidFill>
                <a:latin typeface="Arial"/>
                <a:cs typeface="Arial"/>
              </a:rPr>
              <a:t>следует убедиться, что сливной клапан на выходе воды из испарителя закрыт.</a:t>
            </a:r>
            <a:endParaRPr sz="800" kern="1200" dirty="0">
              <a:latin typeface="Arial"/>
              <a:cs typeface="Arial"/>
            </a:endParaRPr>
          </a:p>
          <a:p>
            <a:pPr marL="156210" marR="5080" indent="-144145" rtl="0">
              <a:lnSpc>
                <a:spcPct val="100000"/>
              </a:lnSpc>
              <a:spcBef>
                <a:spcPts val="110"/>
              </a:spcBef>
              <a:buChar char="•"/>
              <a:tabLst>
                <a:tab pos="156210" algn="l"/>
              </a:tabLst>
            </a:pPr>
            <a:r>
              <a:rPr lang="ru" sz="700" b="0" i="0" u="none" strike="noStrike" kern="1200" dirty="0">
                <a:solidFill>
                  <a:srgbClr val="4A4A49"/>
                </a:solidFill>
                <a:latin typeface="Arial"/>
                <a:cs typeface="Arial"/>
              </a:rPr>
              <a:t>В случаях, когда испаритель не будет использоваться длительное время, вся вода внутри испарителя должна быть полностью слита.</a:t>
            </a:r>
            <a:endParaRPr sz="800" kern="1200" dirty="0">
              <a:latin typeface="Arial"/>
              <a:cs typeface="Arial"/>
            </a:endParaRPr>
          </a:p>
          <a:p>
            <a:pPr marL="156845" indent="-144145" rtl="0">
              <a:lnSpc>
                <a:spcPct val="100000"/>
              </a:lnSpc>
              <a:spcBef>
                <a:spcPts val="114"/>
              </a:spcBef>
              <a:buChar char="•"/>
              <a:tabLst>
                <a:tab pos="156845" algn="l"/>
              </a:tabLst>
            </a:pPr>
            <a:r>
              <a:rPr lang="ru" sz="700" b="0" i="0" u="none" strike="noStrike" kern="1200" dirty="0">
                <a:solidFill>
                  <a:srgbClr val="4A4A49"/>
                </a:solidFill>
                <a:latin typeface="Arial"/>
                <a:cs typeface="Arial"/>
              </a:rPr>
              <a:t>При необходимости следует периодически применять растворы гликоля с контролируемой концентрацией и предотвращать их контакт с воздухом.</a:t>
            </a:r>
            <a:endParaRPr sz="800" kern="1200" dirty="0">
              <a:latin typeface="Arial"/>
              <a:cs typeface="Arial"/>
            </a:endParaRPr>
          </a:p>
          <a:p>
            <a:pPr marL="156845" indent="-144145" rtl="0">
              <a:lnSpc>
                <a:spcPct val="100000"/>
              </a:lnSpc>
              <a:spcBef>
                <a:spcPts val="115"/>
              </a:spcBef>
              <a:buChar char="•"/>
              <a:tabLst>
                <a:tab pos="156845" algn="l"/>
              </a:tabLst>
            </a:pPr>
            <a:r>
              <a:rPr lang="ru" sz="700" b="0" i="0" u="none" strike="noStrike" kern="1200" dirty="0">
                <a:solidFill>
                  <a:srgbClr val="4A4A49"/>
                </a:solidFill>
                <a:latin typeface="Arial"/>
                <a:cs typeface="Arial"/>
              </a:rPr>
              <a:t>Испаритель не должен подвергаться чрезмерным вибрациям.</a:t>
            </a:r>
            <a:endParaRPr sz="800" kern="1200" dirty="0">
              <a:latin typeface="Arial"/>
              <a:cs typeface="Arial"/>
            </a:endParaRPr>
          </a:p>
          <a:p>
            <a:pPr marL="156845" indent="-144145" rtl="0">
              <a:lnSpc>
                <a:spcPct val="100000"/>
              </a:lnSpc>
              <a:spcBef>
                <a:spcPts val="110"/>
              </a:spcBef>
              <a:buChar char="•"/>
              <a:tabLst>
                <a:tab pos="156845" algn="l"/>
              </a:tabLst>
            </a:pPr>
            <a:r>
              <a:rPr lang="ru" sz="700" b="0" i="0" u="none" strike="noStrike" kern="1200" dirty="0">
                <a:solidFill>
                  <a:srgbClr val="4A4A49"/>
                </a:solidFill>
                <a:latin typeface="Arial"/>
                <a:cs typeface="Arial"/>
              </a:rPr>
              <a:t>Необходимо предотвращать попадание посторонних предметов в водяной контур.</a:t>
            </a:r>
            <a:endParaRPr sz="800" kern="1200" dirty="0">
              <a:latin typeface="Arial"/>
              <a:cs typeface="Arial"/>
            </a:endParaRPr>
          </a:p>
          <a:p>
            <a:pPr marL="156845" indent="-144145" rtl="0">
              <a:lnSpc>
                <a:spcPct val="100000"/>
              </a:lnSpc>
              <a:spcBef>
                <a:spcPts val="114"/>
              </a:spcBef>
              <a:buChar char="•"/>
              <a:tabLst>
                <a:tab pos="156845" algn="l"/>
              </a:tabLst>
            </a:pPr>
            <a:r>
              <a:rPr lang="ru" sz="700" b="0" i="0" u="none" strike="noStrike" kern="1200" dirty="0">
                <a:solidFill>
                  <a:srgbClr val="4A4A49"/>
                </a:solidFill>
                <a:latin typeface="Arial"/>
                <a:cs typeface="Arial"/>
              </a:rPr>
              <a:t>В контур хладагента испарителя вода попадать не должна.</a:t>
            </a:r>
            <a:endParaRPr sz="800" kern="1200" dirty="0">
              <a:latin typeface="Arial"/>
              <a:cs typeface="Arial"/>
            </a:endParaRPr>
          </a:p>
          <a:p>
            <a:pPr marL="156210" marR="5080" indent="-144145" rtl="0">
              <a:lnSpc>
                <a:spcPct val="100000"/>
              </a:lnSpc>
              <a:spcBef>
                <a:spcPts val="110"/>
              </a:spcBef>
              <a:buChar char="•"/>
              <a:tabLst>
                <a:tab pos="156210" algn="l"/>
              </a:tabLst>
            </a:pPr>
            <a:r>
              <a:rPr lang="ru" sz="700" b="0" i="0" u="none" strike="noStrike" kern="1200" dirty="0">
                <a:solidFill>
                  <a:srgbClr val="4A4A49"/>
                </a:solidFill>
                <a:latin typeface="Arial"/>
                <a:cs typeface="Arial"/>
              </a:rPr>
              <a:t>Следует использовать рабочие среды, совместимые с материалом испарителя, и не допускать эксплуатации при температурах, близких к температуре замерзания.</a:t>
            </a:r>
            <a:endParaRPr sz="800" kern="1200" dirty="0">
              <a:latin typeface="Arial"/>
              <a:cs typeface="Arial"/>
            </a:endParaRPr>
          </a:p>
        </p:txBody>
      </p:sp>
      <p:grpSp>
        <p:nvGrpSpPr>
          <p:cNvPr id="13" name="Группа 12">
            <a:extLst>
              <a:ext uri="{FF2B5EF4-FFF2-40B4-BE49-F238E27FC236}">
                <a16:creationId xmlns:a16="http://schemas.microsoft.com/office/drawing/2014/main" id="{C56D2A2F-07B6-F85D-B9BB-C2DA84B814BD}"/>
              </a:ext>
            </a:extLst>
          </p:cNvPr>
          <p:cNvGrpSpPr/>
          <p:nvPr/>
        </p:nvGrpSpPr>
        <p:grpSpPr>
          <a:xfrm>
            <a:off x="316992" y="2892552"/>
            <a:ext cx="4693920" cy="3005328"/>
            <a:chOff x="316992" y="2892552"/>
            <a:chExt cx="4693920" cy="3005328"/>
          </a:xfrm>
          <a:solidFill>
            <a:schemeClr val="bg1"/>
          </a:solidFill>
        </p:grpSpPr>
        <p:pic>
          <p:nvPicPr>
            <p:cNvPr id="14" name="Рисунок 13">
              <a:extLst>
                <a:ext uri="{FF2B5EF4-FFF2-40B4-BE49-F238E27FC236}">
                  <a16:creationId xmlns:a16="http://schemas.microsoft.com/office/drawing/2014/main" id="{7F2D948A-4A54-50F2-FA87-551774033967}"/>
                </a:ext>
              </a:extLst>
            </p:cNvPr>
            <p:cNvPicPr>
              <a:picLocks noChangeAspect="1"/>
            </p:cNvPicPr>
            <p:nvPr/>
          </p:nvPicPr>
          <p:blipFill>
            <a:blip r:embed="rId4"/>
            <a:stretch>
              <a:fillRect/>
            </a:stretch>
          </p:blipFill>
          <p:spPr>
            <a:xfrm>
              <a:off x="316992" y="2892552"/>
              <a:ext cx="4693920" cy="3005328"/>
            </a:xfrm>
            <a:prstGeom prst="rect">
              <a:avLst/>
            </a:prstGeom>
            <a:grpFill/>
          </p:spPr>
        </p:pic>
        <p:sp>
          <p:nvSpPr>
            <p:cNvPr id="15" name="Прямоугольник 14">
              <a:extLst>
                <a:ext uri="{FF2B5EF4-FFF2-40B4-BE49-F238E27FC236}">
                  <a16:creationId xmlns:a16="http://schemas.microsoft.com/office/drawing/2014/main" id="{8FF492EA-5A23-87FD-06AD-80AAD69139D3}"/>
                </a:ext>
              </a:extLst>
            </p:cNvPr>
            <p:cNvSpPr/>
            <p:nvPr/>
          </p:nvSpPr>
          <p:spPr>
            <a:xfrm>
              <a:off x="902208" y="3190457"/>
              <a:ext cx="302968" cy="92333"/>
            </a:xfrm>
            <a:prstGeom prst="rect">
              <a:avLst/>
            </a:prstGeom>
            <a:grpFill/>
          </p:spPr>
          <p:txBody>
            <a:bodyPr wrap="none" lIns="0" tIns="0" rIns="0" bIns="0" anchor="ctr" anchorCtr="0">
              <a:noAutofit/>
            </a:bodyPr>
            <a:lstStyle/>
            <a:p>
              <a:pPr algn="l" rtl="0"/>
              <a:r>
                <a:rPr lang="ru" sz="600" b="1" i="0" u="none" strike="noStrike" kern="1200">
                  <a:solidFill>
                    <a:srgbClr val="89B0CC"/>
                  </a:solidFill>
                  <a:latin typeface="Arial"/>
                  <a:ea typeface="+mn-ea"/>
                  <a:cs typeface="+mn-cs"/>
                </a:rPr>
                <a:t>Выход воды</a:t>
              </a:r>
            </a:p>
          </p:txBody>
        </p:sp>
        <p:sp>
          <p:nvSpPr>
            <p:cNvPr id="16" name="Прямоугольник 15">
              <a:extLst>
                <a:ext uri="{FF2B5EF4-FFF2-40B4-BE49-F238E27FC236}">
                  <a16:creationId xmlns:a16="http://schemas.microsoft.com/office/drawing/2014/main" id="{9252E8C7-24CC-029D-865D-0F04E68F5322}"/>
                </a:ext>
              </a:extLst>
            </p:cNvPr>
            <p:cNvSpPr/>
            <p:nvPr/>
          </p:nvSpPr>
          <p:spPr>
            <a:xfrm>
              <a:off x="3455691" y="4267200"/>
              <a:ext cx="293349" cy="92333"/>
            </a:xfrm>
            <a:prstGeom prst="rect">
              <a:avLst/>
            </a:prstGeom>
            <a:grpFill/>
          </p:spPr>
          <p:txBody>
            <a:bodyPr wrap="none" lIns="0" tIns="0" rIns="0" bIns="0" anchor="ctr" anchorCtr="0">
              <a:noAutofit/>
            </a:bodyPr>
            <a:lstStyle/>
            <a:p>
              <a:pPr algn="r" rtl="0"/>
              <a:r>
                <a:rPr lang="ru" sz="600" b="1" i="0" u="none" strike="noStrike" kern="1200">
                  <a:solidFill>
                    <a:srgbClr val="89B0CC"/>
                  </a:solidFill>
                  <a:latin typeface="Arial"/>
                  <a:ea typeface="+mn-ea"/>
                  <a:cs typeface="+mn-cs"/>
                </a:rPr>
                <a:t>Вход воды</a:t>
              </a:r>
            </a:p>
          </p:txBody>
        </p:sp>
        <p:sp>
          <p:nvSpPr>
            <p:cNvPr id="17" name="Прямоугольник 16">
              <a:extLst>
                <a:ext uri="{FF2B5EF4-FFF2-40B4-BE49-F238E27FC236}">
                  <a16:creationId xmlns:a16="http://schemas.microsoft.com/office/drawing/2014/main" id="{21FFE8EE-3C9F-252C-8B88-073C4181D853}"/>
                </a:ext>
              </a:extLst>
            </p:cNvPr>
            <p:cNvSpPr/>
            <p:nvPr/>
          </p:nvSpPr>
          <p:spPr>
            <a:xfrm>
              <a:off x="4279393" y="5135434"/>
              <a:ext cx="521208" cy="184666"/>
            </a:xfrm>
            <a:prstGeom prst="rect">
              <a:avLst/>
            </a:prstGeom>
            <a:grpFill/>
          </p:spPr>
          <p:txBody>
            <a:bodyPr wrap="square" lIns="0" tIns="0" rIns="0" bIns="0" anchor="ctr" anchorCtr="0">
              <a:spAutoFit/>
            </a:bodyPr>
            <a:lstStyle/>
            <a:p>
              <a:pPr algn="l" rtl="0"/>
              <a:r>
                <a:rPr lang="ru" sz="600" b="1" i="0" u="none" strike="noStrike" kern="1200" dirty="0">
                  <a:solidFill>
                    <a:srgbClr val="B76158"/>
                  </a:solidFill>
                  <a:latin typeface="Arial"/>
                  <a:ea typeface="+mn-ea"/>
                  <a:cs typeface="+mn-cs"/>
                </a:rPr>
                <a:t>Выход хладагента</a:t>
              </a:r>
            </a:p>
          </p:txBody>
        </p:sp>
        <p:sp>
          <p:nvSpPr>
            <p:cNvPr id="18" name="Прямоугольник 17">
              <a:extLst>
                <a:ext uri="{FF2B5EF4-FFF2-40B4-BE49-F238E27FC236}">
                  <a16:creationId xmlns:a16="http://schemas.microsoft.com/office/drawing/2014/main" id="{534587AB-A065-33D4-B1FE-E6AE951B3AEF}"/>
                </a:ext>
              </a:extLst>
            </p:cNvPr>
            <p:cNvSpPr/>
            <p:nvPr/>
          </p:nvSpPr>
          <p:spPr>
            <a:xfrm>
              <a:off x="4264153" y="5318314"/>
              <a:ext cx="460248" cy="184666"/>
            </a:xfrm>
            <a:prstGeom prst="rect">
              <a:avLst/>
            </a:prstGeom>
            <a:grpFill/>
          </p:spPr>
          <p:txBody>
            <a:bodyPr wrap="square" lIns="0" tIns="0" rIns="0" bIns="0" anchor="ctr" anchorCtr="0">
              <a:spAutoFit/>
            </a:bodyPr>
            <a:lstStyle/>
            <a:p>
              <a:pPr algn="l" rtl="0"/>
              <a:r>
                <a:rPr lang="ru" sz="600" b="1" i="0" u="none" strike="noStrike" kern="1200" dirty="0">
                  <a:solidFill>
                    <a:srgbClr val="B76158"/>
                  </a:solidFill>
                  <a:latin typeface="Arial"/>
                  <a:ea typeface="+mn-ea"/>
                  <a:cs typeface="+mn-cs"/>
                </a:rPr>
                <a:t>Вход хладагента</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36791" y="7318180"/>
            <a:ext cx="110489"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25">
                <a:solidFill>
                  <a:srgbClr val="4A4A49"/>
                </a:solidFill>
                <a:latin typeface="Arial"/>
                <a:cs typeface="Arial"/>
              </a:rPr>
              <a:t>12</a:t>
            </a:r>
            <a:endParaRPr sz="600">
              <a:latin typeface="Arial"/>
              <a:cs typeface="Arial"/>
            </a:endParaRPr>
          </a:p>
        </p:txBody>
      </p:sp>
      <p:sp>
        <p:nvSpPr>
          <p:cNvPr id="3" name="object 3"/>
          <p:cNvSpPr/>
          <p:nvPr/>
        </p:nvSpPr>
        <p:spPr>
          <a:xfrm flipH="1">
            <a:off x="4966412"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2808000" y="201184"/>
            <a:ext cx="886460" cy="312420"/>
            <a:chOff x="2808000" y="201184"/>
            <a:chExt cx="886460" cy="312420"/>
          </a:xfrm>
        </p:grpSpPr>
        <p:sp>
          <p:nvSpPr>
            <p:cNvPr id="5" name="object 5"/>
            <p:cNvSpPr/>
            <p:nvPr/>
          </p:nvSpPr>
          <p:spPr>
            <a:xfrm>
              <a:off x="2976388" y="382698"/>
              <a:ext cx="285750" cy="130810"/>
            </a:xfrm>
            <a:custGeom>
              <a:avLst/>
              <a:gdLst/>
              <a:ahLst/>
              <a:cxnLst/>
              <a:rect l="l" t="t" r="r" b="b"/>
              <a:pathLst>
                <a:path w="285750" h="130809">
                  <a:moveTo>
                    <a:pt x="31661" y="0"/>
                  </a:moveTo>
                  <a:lnTo>
                    <a:pt x="0" y="0"/>
                  </a:lnTo>
                  <a:lnTo>
                    <a:pt x="13184" y="42229"/>
                  </a:lnTo>
                  <a:lnTo>
                    <a:pt x="37121" y="78245"/>
                  </a:lnTo>
                  <a:lnTo>
                    <a:pt x="69921" y="106226"/>
                  </a:lnTo>
                  <a:lnTo>
                    <a:pt x="109693" y="124351"/>
                  </a:lnTo>
                  <a:lnTo>
                    <a:pt x="154546" y="130797"/>
                  </a:lnTo>
                  <a:lnTo>
                    <a:pt x="194276" y="125713"/>
                  </a:lnTo>
                  <a:lnTo>
                    <a:pt x="230236" y="111318"/>
                  </a:lnTo>
                  <a:lnTo>
                    <a:pt x="261136" y="88899"/>
                  </a:lnTo>
                  <a:lnTo>
                    <a:pt x="285686" y="59740"/>
                  </a:lnTo>
                  <a:lnTo>
                    <a:pt x="259778" y="42430"/>
                  </a:lnTo>
                  <a:lnTo>
                    <a:pt x="240108" y="65906"/>
                  </a:lnTo>
                  <a:lnTo>
                    <a:pt x="215320" y="83958"/>
                  </a:lnTo>
                  <a:lnTo>
                    <a:pt x="186453" y="95549"/>
                  </a:lnTo>
                  <a:lnTo>
                    <a:pt x="154546" y="99644"/>
                  </a:lnTo>
                  <a:lnTo>
                    <a:pt x="111381" y="92127"/>
                  </a:lnTo>
                  <a:lnTo>
                    <a:pt x="74701" y="71296"/>
                  </a:lnTo>
                  <a:lnTo>
                    <a:pt x="47222" y="39727"/>
                  </a:lnTo>
                  <a:lnTo>
                    <a:pt x="31661" y="0"/>
                  </a:lnTo>
                  <a:close/>
                </a:path>
              </a:pathLst>
            </a:custGeom>
            <a:solidFill>
              <a:srgbClr val="3F55A2"/>
            </a:solidFill>
          </p:spPr>
          <p:txBody>
            <a:bodyPr wrap="square" lIns="0" tIns="0" rIns="0" bIns="0" rtlCol="0">
              <a:noAutofit/>
            </a:bodyPr>
            <a:lstStyle/>
            <a:p>
              <a:endParaRPr/>
            </a:p>
          </p:txBody>
        </p:sp>
        <p:sp>
          <p:nvSpPr>
            <p:cNvPr id="6" name="object 6"/>
            <p:cNvSpPr/>
            <p:nvPr/>
          </p:nvSpPr>
          <p:spPr>
            <a:xfrm>
              <a:off x="2807995" y="201193"/>
              <a:ext cx="341630" cy="312420"/>
            </a:xfrm>
            <a:custGeom>
              <a:avLst/>
              <a:gdLst/>
              <a:ahLst/>
              <a:cxnLst/>
              <a:rect l="l" t="t" r="r" b="b"/>
              <a:pathLst>
                <a:path w="341630" h="312420">
                  <a:moveTo>
                    <a:pt x="287058" y="147396"/>
                  </a:moveTo>
                  <a:lnTo>
                    <a:pt x="272618" y="88557"/>
                  </a:lnTo>
                  <a:lnTo>
                    <a:pt x="248653" y="52539"/>
                  </a:lnTo>
                  <a:lnTo>
                    <a:pt x="215823" y="24561"/>
                  </a:lnTo>
                  <a:lnTo>
                    <a:pt x="176022" y="6438"/>
                  </a:lnTo>
                  <a:lnTo>
                    <a:pt x="131165" y="0"/>
                  </a:lnTo>
                  <a:lnTo>
                    <a:pt x="91427" y="5080"/>
                  </a:lnTo>
                  <a:lnTo>
                    <a:pt x="55473" y="19481"/>
                  </a:lnTo>
                  <a:lnTo>
                    <a:pt x="24561" y="41884"/>
                  </a:lnTo>
                  <a:lnTo>
                    <a:pt x="0" y="71018"/>
                  </a:lnTo>
                  <a:lnTo>
                    <a:pt x="25920" y="88353"/>
                  </a:lnTo>
                  <a:lnTo>
                    <a:pt x="45580" y="64884"/>
                  </a:lnTo>
                  <a:lnTo>
                    <a:pt x="70370" y="46837"/>
                  </a:lnTo>
                  <a:lnTo>
                    <a:pt x="99250" y="35242"/>
                  </a:lnTo>
                  <a:lnTo>
                    <a:pt x="131165" y="31140"/>
                  </a:lnTo>
                  <a:lnTo>
                    <a:pt x="174320" y="38658"/>
                  </a:lnTo>
                  <a:lnTo>
                    <a:pt x="210997" y="59499"/>
                  </a:lnTo>
                  <a:lnTo>
                    <a:pt x="238467" y="91071"/>
                  </a:lnTo>
                  <a:lnTo>
                    <a:pt x="254025" y="130797"/>
                  </a:lnTo>
                  <a:lnTo>
                    <a:pt x="254558" y="147396"/>
                  </a:lnTo>
                  <a:lnTo>
                    <a:pt x="287058" y="147396"/>
                  </a:lnTo>
                  <a:close/>
                </a:path>
                <a:path w="341630" h="312420">
                  <a:moveTo>
                    <a:pt x="341363" y="164909"/>
                  </a:moveTo>
                  <a:lnTo>
                    <a:pt x="113995" y="164909"/>
                  </a:lnTo>
                  <a:lnTo>
                    <a:pt x="113995" y="185115"/>
                  </a:lnTo>
                  <a:lnTo>
                    <a:pt x="253403" y="185115"/>
                  </a:lnTo>
                  <a:lnTo>
                    <a:pt x="236943" y="222999"/>
                  </a:lnTo>
                  <a:lnTo>
                    <a:pt x="209715" y="253466"/>
                  </a:lnTo>
                  <a:lnTo>
                    <a:pt x="174091" y="273773"/>
                  </a:lnTo>
                  <a:lnTo>
                    <a:pt x="132422" y="281152"/>
                  </a:lnTo>
                  <a:lnTo>
                    <a:pt x="111417" y="279387"/>
                  </a:lnTo>
                  <a:lnTo>
                    <a:pt x="91592" y="274281"/>
                  </a:lnTo>
                  <a:lnTo>
                    <a:pt x="73088" y="266141"/>
                  </a:lnTo>
                  <a:lnTo>
                    <a:pt x="56083" y="255231"/>
                  </a:lnTo>
                  <a:lnTo>
                    <a:pt x="68326" y="232219"/>
                  </a:lnTo>
                  <a:lnTo>
                    <a:pt x="4622" y="237248"/>
                  </a:lnTo>
                  <a:lnTo>
                    <a:pt x="21247" y="306019"/>
                  </a:lnTo>
                  <a:lnTo>
                    <a:pt x="38481" y="281000"/>
                  </a:lnTo>
                  <a:lnTo>
                    <a:pt x="59436" y="294182"/>
                  </a:lnTo>
                  <a:lnTo>
                    <a:pt x="82219" y="304025"/>
                  </a:lnTo>
                  <a:lnTo>
                    <a:pt x="106616" y="310184"/>
                  </a:lnTo>
                  <a:lnTo>
                    <a:pt x="132422" y="312318"/>
                  </a:lnTo>
                  <a:lnTo>
                    <a:pt x="176187" y="305981"/>
                  </a:lnTo>
                  <a:lnTo>
                    <a:pt x="215176" y="288201"/>
                  </a:lnTo>
                  <a:lnTo>
                    <a:pt x="247624" y="260883"/>
                  </a:lnTo>
                  <a:lnTo>
                    <a:pt x="271792" y="225894"/>
                  </a:lnTo>
                  <a:lnTo>
                    <a:pt x="285940" y="185115"/>
                  </a:lnTo>
                  <a:lnTo>
                    <a:pt x="341363" y="185115"/>
                  </a:lnTo>
                  <a:lnTo>
                    <a:pt x="341363" y="164909"/>
                  </a:lnTo>
                  <a:close/>
                </a:path>
              </a:pathLst>
            </a:custGeom>
            <a:solidFill>
              <a:srgbClr val="DB1A16"/>
            </a:solidFill>
          </p:spPr>
          <p:txBody>
            <a:bodyPr wrap="square" lIns="0" tIns="0" rIns="0" bIns="0" rtlCol="0">
              <a:noAutofit/>
            </a:bodyPr>
            <a:lstStyle/>
            <a:p>
              <a:endParaRPr/>
            </a:p>
          </p:txBody>
        </p:sp>
        <p:sp>
          <p:nvSpPr>
            <p:cNvPr id="7" name="object 7"/>
            <p:cNvSpPr/>
            <p:nvPr/>
          </p:nvSpPr>
          <p:spPr>
            <a:xfrm>
              <a:off x="2921998" y="201184"/>
              <a:ext cx="337185" cy="165100"/>
            </a:xfrm>
            <a:custGeom>
              <a:avLst/>
              <a:gdLst/>
              <a:ahLst/>
              <a:cxnLst/>
              <a:rect l="l" t="t" r="r" b="b"/>
              <a:pathLst>
                <a:path w="337185" h="165100">
                  <a:moveTo>
                    <a:pt x="208940" y="0"/>
                  </a:moveTo>
                  <a:lnTo>
                    <a:pt x="161651" y="7270"/>
                  </a:lnTo>
                  <a:lnTo>
                    <a:pt x="120165" y="27593"/>
                  </a:lnTo>
                  <a:lnTo>
                    <a:pt x="86717" y="58734"/>
                  </a:lnTo>
                  <a:lnTo>
                    <a:pt x="63540" y="98460"/>
                  </a:lnTo>
                  <a:lnTo>
                    <a:pt x="52870" y="144538"/>
                  </a:lnTo>
                  <a:lnTo>
                    <a:pt x="0" y="144538"/>
                  </a:lnTo>
                  <a:lnTo>
                    <a:pt x="0" y="164909"/>
                  </a:lnTo>
                  <a:lnTo>
                    <a:pt x="227368" y="164909"/>
                  </a:lnTo>
                  <a:lnTo>
                    <a:pt x="227368" y="144538"/>
                  </a:lnTo>
                  <a:lnTo>
                    <a:pt x="84607" y="144538"/>
                  </a:lnTo>
                  <a:lnTo>
                    <a:pt x="97415" y="99979"/>
                  </a:lnTo>
                  <a:lnTo>
                    <a:pt x="124590" y="63985"/>
                  </a:lnTo>
                  <a:lnTo>
                    <a:pt x="162856" y="39922"/>
                  </a:lnTo>
                  <a:lnTo>
                    <a:pt x="208940" y="31153"/>
                  </a:lnTo>
                  <a:lnTo>
                    <a:pt x="229942" y="32917"/>
                  </a:lnTo>
                  <a:lnTo>
                    <a:pt x="249772" y="38019"/>
                  </a:lnTo>
                  <a:lnTo>
                    <a:pt x="268271" y="46171"/>
                  </a:lnTo>
                  <a:lnTo>
                    <a:pt x="285280" y="57086"/>
                  </a:lnTo>
                  <a:lnTo>
                    <a:pt x="273037" y="80111"/>
                  </a:lnTo>
                  <a:lnTo>
                    <a:pt x="336727" y="75056"/>
                  </a:lnTo>
                  <a:lnTo>
                    <a:pt x="320116" y="6299"/>
                  </a:lnTo>
                  <a:lnTo>
                    <a:pt x="302882" y="31318"/>
                  </a:lnTo>
                  <a:lnTo>
                    <a:pt x="281919" y="18125"/>
                  </a:lnTo>
                  <a:lnTo>
                    <a:pt x="259135" y="8281"/>
                  </a:lnTo>
                  <a:lnTo>
                    <a:pt x="234739" y="2127"/>
                  </a:lnTo>
                  <a:lnTo>
                    <a:pt x="208940" y="0"/>
                  </a:lnTo>
                  <a:close/>
                </a:path>
              </a:pathLst>
            </a:custGeom>
            <a:solidFill>
              <a:srgbClr val="3F55A2"/>
            </a:solidFill>
          </p:spPr>
          <p:txBody>
            <a:bodyPr wrap="square" lIns="0" tIns="0" rIns="0" bIns="0" rtlCol="0">
              <a:noAutofit/>
            </a:bodyPr>
            <a:lstStyle/>
            <a:p>
              <a:endParaRPr/>
            </a:p>
          </p:txBody>
        </p:sp>
        <p:pic>
          <p:nvPicPr>
            <p:cNvPr id="8" name="object 8"/>
            <p:cNvPicPr/>
            <p:nvPr/>
          </p:nvPicPr>
          <p:blipFill>
            <a:blip r:embed="rId2"/>
            <a:stretch>
              <a:fillRect/>
            </a:stretch>
          </p:blipFill>
          <p:spPr>
            <a:xfrm>
              <a:off x="3303160" y="278742"/>
              <a:ext cx="92532" cy="148869"/>
            </a:xfrm>
            <a:prstGeom prst="rect">
              <a:avLst/>
            </a:prstGeom>
          </p:spPr>
        </p:pic>
        <p:pic>
          <p:nvPicPr>
            <p:cNvPr id="9" name="object 9"/>
            <p:cNvPicPr/>
            <p:nvPr/>
          </p:nvPicPr>
          <p:blipFill>
            <a:blip r:embed="rId3"/>
            <a:stretch>
              <a:fillRect/>
            </a:stretch>
          </p:blipFill>
          <p:spPr>
            <a:xfrm>
              <a:off x="3417831" y="278737"/>
              <a:ext cx="141597" cy="148871"/>
            </a:xfrm>
            <a:prstGeom prst="rect">
              <a:avLst/>
            </a:prstGeom>
          </p:spPr>
        </p:pic>
        <p:pic>
          <p:nvPicPr>
            <p:cNvPr id="10" name="object 10"/>
            <p:cNvPicPr/>
            <p:nvPr/>
          </p:nvPicPr>
          <p:blipFill>
            <a:blip r:embed="rId4"/>
            <a:stretch>
              <a:fillRect/>
            </a:stretch>
          </p:blipFill>
          <p:spPr>
            <a:xfrm>
              <a:off x="3587308" y="277073"/>
              <a:ext cx="106857" cy="152615"/>
            </a:xfrm>
            <a:prstGeom prst="rect">
              <a:avLst/>
            </a:prstGeom>
          </p:spPr>
        </p:pic>
      </p:grpSp>
      <p:grpSp>
        <p:nvGrpSpPr>
          <p:cNvPr id="11" name="object 11"/>
          <p:cNvGrpSpPr/>
          <p:nvPr/>
        </p:nvGrpSpPr>
        <p:grpSpPr>
          <a:xfrm>
            <a:off x="3772770" y="276235"/>
            <a:ext cx="1190625" cy="154305"/>
            <a:chOff x="3772770" y="276235"/>
            <a:chExt cx="1190625" cy="154305"/>
          </a:xfrm>
        </p:grpSpPr>
        <p:pic>
          <p:nvPicPr>
            <p:cNvPr id="12" name="object 12"/>
            <p:cNvPicPr/>
            <p:nvPr/>
          </p:nvPicPr>
          <p:blipFill>
            <a:blip r:embed="rId5"/>
            <a:stretch>
              <a:fillRect/>
            </a:stretch>
          </p:blipFill>
          <p:spPr>
            <a:xfrm>
              <a:off x="4661723" y="278737"/>
              <a:ext cx="204190" cy="148874"/>
            </a:xfrm>
            <a:prstGeom prst="rect">
              <a:avLst/>
            </a:prstGeom>
          </p:spPr>
        </p:pic>
        <p:pic>
          <p:nvPicPr>
            <p:cNvPr id="13" name="object 13"/>
            <p:cNvPicPr/>
            <p:nvPr/>
          </p:nvPicPr>
          <p:blipFill>
            <a:blip r:embed="rId6"/>
            <a:stretch>
              <a:fillRect/>
            </a:stretch>
          </p:blipFill>
          <p:spPr>
            <a:xfrm>
              <a:off x="4886598" y="278738"/>
              <a:ext cx="76403" cy="148869"/>
            </a:xfrm>
            <a:prstGeom prst="rect">
              <a:avLst/>
            </a:prstGeom>
          </p:spPr>
        </p:pic>
        <p:sp>
          <p:nvSpPr>
            <p:cNvPr id="14" name="object 14"/>
            <p:cNvSpPr/>
            <p:nvPr/>
          </p:nvSpPr>
          <p:spPr>
            <a:xfrm>
              <a:off x="4616831" y="278739"/>
              <a:ext cx="20320" cy="149225"/>
            </a:xfrm>
            <a:custGeom>
              <a:avLst/>
              <a:gdLst/>
              <a:ahLst/>
              <a:cxnLst/>
              <a:rect l="l" t="t" r="r" b="b"/>
              <a:pathLst>
                <a:path w="20320" h="149225">
                  <a:moveTo>
                    <a:pt x="19837" y="0"/>
                  </a:moveTo>
                  <a:lnTo>
                    <a:pt x="0" y="0"/>
                  </a:lnTo>
                  <a:lnTo>
                    <a:pt x="0" y="19672"/>
                  </a:lnTo>
                  <a:lnTo>
                    <a:pt x="19837" y="19672"/>
                  </a:lnTo>
                  <a:lnTo>
                    <a:pt x="19837" y="0"/>
                  </a:lnTo>
                  <a:close/>
                </a:path>
                <a:path w="20320" h="149225">
                  <a:moveTo>
                    <a:pt x="19850" y="23291"/>
                  </a:moveTo>
                  <a:lnTo>
                    <a:pt x="12" y="23291"/>
                  </a:lnTo>
                  <a:lnTo>
                    <a:pt x="12" y="148869"/>
                  </a:lnTo>
                  <a:lnTo>
                    <a:pt x="19850" y="148869"/>
                  </a:lnTo>
                  <a:lnTo>
                    <a:pt x="19850" y="23291"/>
                  </a:lnTo>
                  <a:close/>
                </a:path>
              </a:pathLst>
            </a:custGeom>
            <a:solidFill>
              <a:srgbClr val="12110C"/>
            </a:solidFill>
          </p:spPr>
          <p:txBody>
            <a:bodyPr wrap="square" lIns="0" tIns="0" rIns="0" bIns="0" rtlCol="0">
              <a:noAutofit/>
            </a:bodyPr>
            <a:lstStyle/>
            <a:p>
              <a:endParaRPr/>
            </a:p>
          </p:txBody>
        </p:sp>
        <p:pic>
          <p:nvPicPr>
            <p:cNvPr id="15" name="object 15"/>
            <p:cNvPicPr/>
            <p:nvPr/>
          </p:nvPicPr>
          <p:blipFill>
            <a:blip r:embed="rId7"/>
            <a:stretch>
              <a:fillRect/>
            </a:stretch>
          </p:blipFill>
          <p:spPr>
            <a:xfrm>
              <a:off x="3772770" y="278742"/>
              <a:ext cx="92519" cy="148869"/>
            </a:xfrm>
            <a:prstGeom prst="rect">
              <a:avLst/>
            </a:prstGeom>
          </p:spPr>
        </p:pic>
        <p:pic>
          <p:nvPicPr>
            <p:cNvPr id="16" name="object 16"/>
            <p:cNvPicPr/>
            <p:nvPr/>
          </p:nvPicPr>
          <p:blipFill>
            <a:blip r:embed="rId8"/>
            <a:stretch>
              <a:fillRect/>
            </a:stretch>
          </p:blipFill>
          <p:spPr>
            <a:xfrm>
              <a:off x="3887444" y="277073"/>
              <a:ext cx="106857" cy="152615"/>
            </a:xfrm>
            <a:prstGeom prst="rect">
              <a:avLst/>
            </a:prstGeom>
          </p:spPr>
        </p:pic>
        <p:pic>
          <p:nvPicPr>
            <p:cNvPr id="17" name="object 17"/>
            <p:cNvPicPr/>
            <p:nvPr/>
          </p:nvPicPr>
          <p:blipFill>
            <a:blip r:embed="rId9"/>
            <a:stretch>
              <a:fillRect/>
            </a:stretch>
          </p:blipFill>
          <p:spPr>
            <a:xfrm>
              <a:off x="4021545" y="278733"/>
              <a:ext cx="235259" cy="151474"/>
            </a:xfrm>
            <a:prstGeom prst="rect">
              <a:avLst/>
            </a:prstGeom>
          </p:spPr>
        </p:pic>
        <p:pic>
          <p:nvPicPr>
            <p:cNvPr id="18" name="object 18"/>
            <p:cNvPicPr/>
            <p:nvPr/>
          </p:nvPicPr>
          <p:blipFill>
            <a:blip r:embed="rId10"/>
            <a:stretch>
              <a:fillRect/>
            </a:stretch>
          </p:blipFill>
          <p:spPr>
            <a:xfrm>
              <a:off x="4276449" y="276235"/>
              <a:ext cx="317201" cy="151371"/>
            </a:xfrm>
            <a:prstGeom prst="rect">
              <a:avLst/>
            </a:prstGeom>
          </p:spPr>
        </p:pic>
      </p:grpSp>
      <p:sp>
        <p:nvSpPr>
          <p:cNvPr id="19" name="object 19"/>
          <p:cNvSpPr txBox="1"/>
          <p:nvPr/>
        </p:nvSpPr>
        <p:spPr>
          <a:xfrm>
            <a:off x="347300" y="729912"/>
            <a:ext cx="4634230" cy="3075305"/>
          </a:xfrm>
          <a:prstGeom prst="rect">
            <a:avLst/>
          </a:prstGeom>
        </p:spPr>
        <p:txBody>
          <a:bodyPr vert="horz" wrap="square" lIns="0" tIns="12700" rIns="0" bIns="0" rtlCol="0">
            <a:noAutofit/>
          </a:bodyPr>
          <a:lstStyle/>
          <a:p>
            <a:pPr marL="12700" rtl="0">
              <a:lnSpc>
                <a:spcPct val="100000"/>
              </a:lnSpc>
              <a:spcBef>
                <a:spcPts val="100"/>
              </a:spcBef>
            </a:pPr>
            <a:r>
              <a:rPr lang="ru" sz="900" b="1" i="0" u="none" strike="noStrike" kern="1200" dirty="0">
                <a:solidFill>
                  <a:srgbClr val="4A4A49"/>
                </a:solidFill>
                <a:latin typeface="Arial"/>
                <a:cs typeface="Arial"/>
              </a:rPr>
              <a:t>Трубчатый конденсатор MIT: положения, на которые следует обратить внимание при монтаже и техническом обслуживании</a:t>
            </a:r>
            <a:endParaRPr sz="950" kern="1200" dirty="0">
              <a:latin typeface="Arial"/>
              <a:cs typeface="Arial"/>
            </a:endParaRPr>
          </a:p>
          <a:p>
            <a:pPr>
              <a:lnSpc>
                <a:spcPct val="100000"/>
              </a:lnSpc>
              <a:spcBef>
                <a:spcPts val="130"/>
              </a:spcBef>
            </a:pPr>
            <a:endParaRPr sz="950" kern="1200" dirty="0">
              <a:latin typeface="Arial"/>
              <a:cs typeface="Arial"/>
            </a:endParaRPr>
          </a:p>
          <a:p>
            <a:pPr marL="156210" marR="5080" indent="-144145" algn="just" rtl="0">
              <a:lnSpc>
                <a:spcPct val="100000"/>
              </a:lnSpc>
              <a:spcBef>
                <a:spcPts val="5"/>
              </a:spcBef>
              <a:buChar char="•"/>
              <a:tabLst>
                <a:tab pos="156210" algn="l"/>
              </a:tabLst>
            </a:pPr>
            <a:r>
              <a:rPr lang="ru" sz="700" b="0" i="0" u="none" strike="noStrike" kern="1200" dirty="0">
                <a:solidFill>
                  <a:srgbClr val="4A4A49"/>
                </a:solidFill>
                <a:latin typeface="Arial"/>
                <a:cs typeface="Arial"/>
              </a:rPr>
              <a:t>Во избежание попадания посторонних веществ внутрь конденсатора до монтажа входные и выходные патрубки отгружаются закрытыми заглушками. Влага либо любое вредное соединение, попавшие в корпус, при контакте с конденсирующимся в теплообменнике газом могут вызвать проблемы.</a:t>
            </a:r>
            <a:endParaRPr sz="800" kern="1200" dirty="0">
              <a:latin typeface="Arial"/>
              <a:cs typeface="Arial"/>
            </a:endParaRPr>
          </a:p>
          <a:p>
            <a:pPr marL="156210" marR="5080" indent="-144145" algn="just" rtl="0">
              <a:lnSpc>
                <a:spcPct val="100000"/>
              </a:lnSpc>
              <a:spcBef>
                <a:spcPts val="110"/>
              </a:spcBef>
              <a:buChar char="•"/>
              <a:tabLst>
                <a:tab pos="156210" algn="l"/>
              </a:tabLst>
            </a:pPr>
            <a:r>
              <a:rPr lang="ru" sz="700" b="0" i="0" u="none" strike="noStrike" kern="1200" dirty="0">
                <a:solidFill>
                  <a:srgbClr val="4A4A49"/>
                </a:solidFill>
                <a:latin typeface="Arial"/>
                <a:cs typeface="Arial"/>
              </a:rPr>
              <a:t>Перед монтажом конденсатора снимите все заглушки и не оставляйте конденсатор без заглушек.</a:t>
            </a:r>
            <a:endParaRPr sz="800" kern="1200" dirty="0">
              <a:latin typeface="Arial"/>
              <a:cs typeface="Arial"/>
            </a:endParaRPr>
          </a:p>
          <a:p>
            <a:pPr marL="156210" marR="5080" indent="-144145" algn="just" rtl="0">
              <a:lnSpc>
                <a:spcPct val="100000"/>
              </a:lnSpc>
              <a:spcBef>
                <a:spcPts val="114"/>
              </a:spcBef>
              <a:buChar char="•"/>
              <a:tabLst>
                <a:tab pos="156210" algn="l"/>
              </a:tabLst>
            </a:pPr>
            <a:r>
              <a:rPr lang="ru" sz="700" b="0" i="0" u="none" strike="noStrike" kern="1200" dirty="0">
                <a:solidFill>
                  <a:srgbClr val="4A4A49"/>
                </a:solidFill>
                <a:latin typeface="Arial"/>
                <a:cs typeface="Arial"/>
              </a:rPr>
              <a:t>Не рекомендуется эксплуатировать конденсатор вне значений давления и температуры, указанных в расчетных условиях. Для защиты от превышения давления сверх рабочего предусмотрен предохранительный клапан сброса давления).</a:t>
            </a:r>
            <a:endParaRPr sz="800" kern="1200" dirty="0">
              <a:latin typeface="Arial"/>
              <a:cs typeface="Arial"/>
            </a:endParaRPr>
          </a:p>
          <a:p>
            <a:pPr marL="156845" indent="-144145" algn="just" rtl="0">
              <a:lnSpc>
                <a:spcPct val="100000"/>
              </a:lnSpc>
              <a:spcBef>
                <a:spcPts val="110"/>
              </a:spcBef>
              <a:buChar char="•"/>
              <a:tabLst>
                <a:tab pos="156845" algn="l"/>
              </a:tabLst>
            </a:pPr>
            <a:r>
              <a:rPr lang="ru" sz="700" b="0" i="0" u="none" strike="noStrike" kern="1200" dirty="0">
                <a:solidFill>
                  <a:srgbClr val="4A4A49"/>
                </a:solidFill>
                <a:latin typeface="Arial"/>
                <a:cs typeface="Arial"/>
              </a:rPr>
              <a:t>В первую очередь включите подачу охлаждающей воды.</a:t>
            </a:r>
            <a:endParaRPr sz="800" kern="1200" dirty="0">
              <a:latin typeface="Arial"/>
              <a:cs typeface="Arial"/>
            </a:endParaRPr>
          </a:p>
          <a:p>
            <a:pPr marL="156845" indent="-144145" algn="just" rtl="0">
              <a:lnSpc>
                <a:spcPct val="100000"/>
              </a:lnSpc>
              <a:spcBef>
                <a:spcPts val="114"/>
              </a:spcBef>
              <a:buChar char="•"/>
              <a:tabLst>
                <a:tab pos="156845" algn="l"/>
              </a:tabLst>
            </a:pPr>
            <a:r>
              <a:rPr lang="ru" sz="700" b="0" i="0" u="none" strike="noStrike" kern="1200" dirty="0">
                <a:solidFill>
                  <a:srgbClr val="4A4A49"/>
                </a:solidFill>
                <a:latin typeface="Arial"/>
                <a:cs typeface="Arial"/>
              </a:rPr>
              <a:t>При заполнении водой весь воздух в конденсаторе должен быть полностью удален.</a:t>
            </a:r>
            <a:endParaRPr sz="800" kern="1200" dirty="0">
              <a:latin typeface="Arial"/>
              <a:cs typeface="Arial"/>
            </a:endParaRPr>
          </a:p>
          <a:p>
            <a:pPr marL="156845" indent="-144145" algn="just" rtl="0">
              <a:lnSpc>
                <a:spcPct val="100000"/>
              </a:lnSpc>
              <a:spcBef>
                <a:spcPts val="115"/>
              </a:spcBef>
              <a:buChar char="•"/>
              <a:tabLst>
                <a:tab pos="156845" algn="l"/>
              </a:tabLst>
            </a:pPr>
            <a:r>
              <a:rPr lang="ru" sz="700" b="0" i="0" u="none" strike="noStrike" kern="1200" dirty="0">
                <a:solidFill>
                  <a:srgbClr val="4A4A49"/>
                </a:solidFill>
                <a:latin typeface="Arial"/>
                <a:cs typeface="Arial"/>
              </a:rPr>
              <a:t>Затем постепенно подайте в конденсатор хладагент, подлежащий конденсации.</a:t>
            </a:r>
            <a:endParaRPr sz="800" kern="1200" dirty="0">
              <a:latin typeface="Arial"/>
              <a:cs typeface="Arial"/>
            </a:endParaRPr>
          </a:p>
          <a:p>
            <a:pPr marL="156210" marR="5080" indent="-144145" rtl="0">
              <a:lnSpc>
                <a:spcPct val="100000"/>
              </a:lnSpc>
              <a:spcBef>
                <a:spcPts val="110"/>
              </a:spcBef>
              <a:buChar char="•"/>
              <a:tabLst>
                <a:tab pos="156210" algn="l"/>
              </a:tabLst>
            </a:pPr>
            <a:r>
              <a:rPr lang="ru" sz="700" b="0" i="0" u="none" strike="noStrike" kern="1200" dirty="0">
                <a:solidFill>
                  <a:srgbClr val="4A4A49"/>
                </a:solidFill>
                <a:latin typeface="Arial"/>
                <a:cs typeface="Arial"/>
              </a:rPr>
              <a:t>Теплообменники следует регулярно очищать. Увеличение перепада давления и снижение производительности, как правило, указывают на необходимость очистки.</a:t>
            </a:r>
            <a:endParaRPr sz="800" kern="1200" dirty="0">
              <a:latin typeface="Arial"/>
              <a:cs typeface="Arial"/>
            </a:endParaRPr>
          </a:p>
          <a:p>
            <a:pPr marL="156845" indent="-144145" rtl="0">
              <a:lnSpc>
                <a:spcPct val="100000"/>
              </a:lnSpc>
              <a:spcBef>
                <a:spcPts val="114"/>
              </a:spcBef>
              <a:buChar char="•"/>
              <a:tabLst>
                <a:tab pos="156845" algn="l"/>
              </a:tabLst>
            </a:pPr>
            <a:r>
              <a:rPr lang="ru" sz="700" b="0" i="0" u="none" strike="noStrike" kern="1200" dirty="0">
                <a:solidFill>
                  <a:srgbClr val="4A4A49"/>
                </a:solidFill>
                <a:latin typeface="Arial"/>
                <a:cs typeface="Arial"/>
              </a:rPr>
              <a:t>Съемные крышки обеспечивают возможность механической очистки труб.</a:t>
            </a:r>
            <a:endParaRPr sz="800" kern="1200" dirty="0">
              <a:latin typeface="Arial"/>
              <a:cs typeface="Arial"/>
            </a:endParaRPr>
          </a:p>
          <a:p>
            <a:pPr marL="156845" indent="-144145" rtl="0">
              <a:lnSpc>
                <a:spcPct val="100000"/>
              </a:lnSpc>
              <a:spcBef>
                <a:spcPts val="110"/>
              </a:spcBef>
              <a:buChar char="•"/>
              <a:tabLst>
                <a:tab pos="156845" algn="l"/>
              </a:tabLst>
            </a:pPr>
            <a:r>
              <a:rPr lang="ru" sz="700" b="0" i="0" u="none" strike="noStrike" kern="1200" dirty="0">
                <a:solidFill>
                  <a:srgbClr val="4A4A49"/>
                </a:solidFill>
                <a:latin typeface="Arial"/>
                <a:cs typeface="Arial"/>
              </a:rPr>
              <a:t>Если конденсатор не будет использоваться длительное время, вода внутри конденсатора должна быть полностью слита.</a:t>
            </a:r>
            <a:endParaRPr sz="800" kern="1200" dirty="0">
              <a:latin typeface="Arial"/>
              <a:cs typeface="Arial"/>
            </a:endParaRPr>
          </a:p>
          <a:p>
            <a:pPr marL="156845" indent="-144145" rtl="0">
              <a:lnSpc>
                <a:spcPct val="100000"/>
              </a:lnSpc>
              <a:spcBef>
                <a:spcPts val="114"/>
              </a:spcBef>
              <a:buChar char="•"/>
              <a:tabLst>
                <a:tab pos="156845" algn="l"/>
              </a:tabLst>
            </a:pPr>
            <a:r>
              <a:rPr lang="ru" sz="700" b="0" i="0" u="none" strike="noStrike" kern="1200" dirty="0">
                <a:solidFill>
                  <a:srgbClr val="4A4A49"/>
                </a:solidFill>
                <a:latin typeface="Arial"/>
                <a:cs typeface="Arial"/>
              </a:rPr>
              <a:t>Конденсатор не должен подвергаться чрезмерным вибрациям.</a:t>
            </a:r>
            <a:endParaRPr sz="800" kern="1200" dirty="0">
              <a:latin typeface="Arial"/>
              <a:cs typeface="Arial"/>
            </a:endParaRPr>
          </a:p>
          <a:p>
            <a:pPr marL="156210" marR="5080" indent="-144145" rtl="0">
              <a:lnSpc>
                <a:spcPct val="100000"/>
              </a:lnSpc>
              <a:spcBef>
                <a:spcPts val="115"/>
              </a:spcBef>
              <a:buChar char="•"/>
              <a:tabLst>
                <a:tab pos="156210" algn="l"/>
              </a:tabLst>
            </a:pPr>
            <a:r>
              <a:rPr lang="ru" sz="700" b="0" i="0" u="none" strike="noStrike" kern="1200" dirty="0">
                <a:solidFill>
                  <a:srgbClr val="4A4A49"/>
                </a:solidFill>
                <a:latin typeface="Arial"/>
                <a:cs typeface="Arial"/>
              </a:rPr>
              <a:t>Поскольку вибрации вызывают усталость материала и сокращают срок службы оборудования, предотвращайте образование неравномерного потока в системе.</a:t>
            </a:r>
            <a:endParaRPr sz="800" kern="1200" dirty="0">
              <a:latin typeface="Arial"/>
              <a:cs typeface="Arial"/>
            </a:endParaRPr>
          </a:p>
          <a:p>
            <a:pPr marL="156210" marR="5080" indent="-144145" rtl="0">
              <a:lnSpc>
                <a:spcPct val="100000"/>
              </a:lnSpc>
              <a:spcBef>
                <a:spcPts val="110"/>
              </a:spcBef>
              <a:buChar char="•"/>
              <a:tabLst>
                <a:tab pos="156210" algn="l"/>
              </a:tabLst>
            </a:pPr>
            <a:r>
              <a:rPr lang="ru" sz="700" b="0" i="0" u="none" strike="noStrike" kern="1200" dirty="0">
                <a:solidFill>
                  <a:srgbClr val="4A4A49"/>
                </a:solidFill>
                <a:latin typeface="Arial"/>
                <a:cs typeface="Arial"/>
              </a:rPr>
              <a:t>Учитывая возможную хрупкость и, как следствие, снижение герметичности, избегайте применения композитных прокладок при монтаже.</a:t>
            </a:r>
            <a:endParaRPr sz="800" kern="1200" dirty="0">
              <a:latin typeface="Arial"/>
              <a:cs typeface="Arial"/>
            </a:endParaRPr>
          </a:p>
        </p:txBody>
      </p:sp>
      <p:grpSp>
        <p:nvGrpSpPr>
          <p:cNvPr id="23" name="Группа 22">
            <a:extLst>
              <a:ext uri="{FF2B5EF4-FFF2-40B4-BE49-F238E27FC236}">
                <a16:creationId xmlns:a16="http://schemas.microsoft.com/office/drawing/2014/main" id="{5FBB0138-7CED-C461-9391-EC3B78E7D1FB}"/>
              </a:ext>
            </a:extLst>
          </p:cNvPr>
          <p:cNvGrpSpPr/>
          <p:nvPr/>
        </p:nvGrpSpPr>
        <p:grpSpPr>
          <a:xfrm>
            <a:off x="316992" y="4105656"/>
            <a:ext cx="4678680" cy="3011424"/>
            <a:chOff x="316992" y="4105656"/>
            <a:chExt cx="4678680" cy="3011424"/>
          </a:xfrm>
          <a:solidFill>
            <a:sysClr val="window" lastClr="FFFFFF"/>
          </a:solidFill>
        </p:grpSpPr>
        <p:pic>
          <p:nvPicPr>
            <p:cNvPr id="24" name="Рисунок 23"/>
            <p:cNvPicPr>
              <a:picLocks noChangeAspect="1"/>
            </p:cNvPicPr>
            <p:nvPr/>
          </p:nvPicPr>
          <p:blipFill>
            <a:blip r:embed="rId11"/>
            <a:stretch>
              <a:fillRect/>
            </a:stretch>
          </p:blipFill>
          <p:spPr>
            <a:xfrm>
              <a:off x="316992" y="4105656"/>
              <a:ext cx="4678680" cy="3011424"/>
            </a:xfrm>
            <a:prstGeom prst="rect">
              <a:avLst/>
            </a:prstGeom>
            <a:grpFill/>
          </p:spPr>
        </p:pic>
        <p:sp>
          <p:nvSpPr>
            <p:cNvPr id="25" name="Прямоугольник 24"/>
            <p:cNvSpPr/>
            <p:nvPr/>
          </p:nvSpPr>
          <p:spPr>
            <a:xfrm>
              <a:off x="1505712" y="4536075"/>
              <a:ext cx="336631" cy="92333"/>
            </a:xfrm>
            <a:prstGeom prst="rect">
              <a:avLst/>
            </a:prstGeom>
            <a:grpFill/>
          </p:spPr>
          <p:txBody>
            <a:bodyPr wrap="none" lIns="0" tIns="0" rIns="0" bIns="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ru" sz="600" b="1" i="0" u="none" strike="noStrike" kern="1200" cap="none" spc="0" normalizeH="0" baseline="0" noProof="0">
                  <a:ln>
                    <a:noFill/>
                  </a:ln>
                  <a:solidFill>
                    <a:srgbClr val="89B0CC"/>
                  </a:solidFill>
                  <a:uLnTx/>
                  <a:uFillTx/>
                  <a:latin typeface="Arial"/>
                  <a:ea typeface="+mn-ea"/>
                  <a:cs typeface="+mn-cs"/>
                </a:rPr>
                <a:t>Вход хладагента</a:t>
              </a:r>
              <a:endParaRPr kumimoji="0" lang="en-US" sz="600" b="1" i="0" u="none" strike="noStrike" kern="1200" cap="none" spc="0" normalizeH="0" baseline="0" noProof="0">
                <a:ln>
                  <a:noFill/>
                </a:ln>
                <a:solidFill>
                  <a:srgbClr val="89B0CC"/>
                </a:solidFill>
                <a:effectLst/>
                <a:uLnTx/>
                <a:uFillTx/>
                <a:latin typeface="Arial"/>
                <a:ea typeface="+mn-ea"/>
                <a:cs typeface="+mn-cs"/>
              </a:endParaRPr>
            </a:p>
          </p:txBody>
        </p:sp>
        <p:sp>
          <p:nvSpPr>
            <p:cNvPr id="26" name="Прямоугольник 25"/>
            <p:cNvSpPr/>
            <p:nvPr/>
          </p:nvSpPr>
          <p:spPr>
            <a:xfrm>
              <a:off x="4187952" y="5843807"/>
              <a:ext cx="293350" cy="92333"/>
            </a:xfrm>
            <a:prstGeom prst="rect">
              <a:avLst/>
            </a:prstGeom>
            <a:grpFill/>
          </p:spPr>
          <p:txBody>
            <a:bodyPr wrap="none" lIns="0" tIns="0" rIns="0" bIns="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ru" sz="600" b="1" i="0" u="none" strike="noStrike" kern="1200" cap="none" spc="0" normalizeH="0" baseline="0" noProof="0" dirty="0">
                  <a:ln>
                    <a:noFill/>
                  </a:ln>
                  <a:solidFill>
                    <a:srgbClr val="B76158"/>
                  </a:solidFill>
                  <a:uLnTx/>
                  <a:uFillTx/>
                  <a:latin typeface="Arial"/>
                  <a:ea typeface="+mn-ea"/>
                  <a:cs typeface="+mn-cs"/>
                </a:rPr>
                <a:t>Вход воды</a:t>
              </a:r>
              <a:endParaRPr kumimoji="0" lang="en-US" sz="600" b="1" i="0" u="none" strike="noStrike" kern="1200" cap="none" spc="0" normalizeH="0" baseline="0" noProof="0" dirty="0">
                <a:ln>
                  <a:noFill/>
                </a:ln>
                <a:solidFill>
                  <a:srgbClr val="B76158"/>
                </a:solidFill>
                <a:effectLst/>
                <a:uLnTx/>
                <a:uFillTx/>
                <a:latin typeface="Arial"/>
                <a:ea typeface="+mn-ea"/>
                <a:cs typeface="+mn-cs"/>
              </a:endParaRPr>
            </a:p>
          </p:txBody>
        </p:sp>
        <p:sp>
          <p:nvSpPr>
            <p:cNvPr id="27" name="Прямоугольник 26"/>
            <p:cNvSpPr/>
            <p:nvPr/>
          </p:nvSpPr>
          <p:spPr>
            <a:xfrm>
              <a:off x="4188275" y="6067425"/>
              <a:ext cx="302968" cy="92333"/>
            </a:xfrm>
            <a:prstGeom prst="rect">
              <a:avLst/>
            </a:prstGeom>
            <a:grpFill/>
          </p:spPr>
          <p:txBody>
            <a:bodyPr wrap="none" lIns="0" tIns="0" rIns="0" bIns="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ru" sz="600" b="1" i="0" u="none" strike="noStrike" kern="1200" cap="none" spc="0" normalizeH="0" baseline="0" noProof="0" dirty="0">
                  <a:ln>
                    <a:noFill/>
                  </a:ln>
                  <a:solidFill>
                    <a:srgbClr val="B76158"/>
                  </a:solidFill>
                  <a:uLnTx/>
                  <a:uFillTx/>
                  <a:latin typeface="Arial"/>
                  <a:ea typeface="+mn-ea"/>
                  <a:cs typeface="+mn-cs"/>
                </a:rPr>
                <a:t>Выход воды</a:t>
              </a:r>
              <a:endParaRPr kumimoji="0" lang="en-US" sz="600" b="1" i="0" u="none" strike="noStrike" kern="1200" cap="none" spc="0" normalizeH="0" baseline="0" noProof="0" dirty="0">
                <a:ln>
                  <a:noFill/>
                </a:ln>
                <a:solidFill>
                  <a:srgbClr val="B76158"/>
                </a:solidFill>
                <a:effectLst/>
                <a:uLnTx/>
                <a:uFillTx/>
                <a:latin typeface="Arial"/>
                <a:ea typeface="+mn-ea"/>
                <a:cs typeface="+mn-cs"/>
              </a:endParaRPr>
            </a:p>
          </p:txBody>
        </p:sp>
        <p:sp>
          <p:nvSpPr>
            <p:cNvPr id="28" name="Прямоугольник 27"/>
            <p:cNvSpPr/>
            <p:nvPr/>
          </p:nvSpPr>
          <p:spPr>
            <a:xfrm>
              <a:off x="3172968" y="6489843"/>
              <a:ext cx="346249" cy="92333"/>
            </a:xfrm>
            <a:prstGeom prst="rect">
              <a:avLst/>
            </a:prstGeom>
            <a:grpFill/>
          </p:spPr>
          <p:txBody>
            <a:bodyPr wrap="none" lIns="0" tIns="0" rIns="0" bIns="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ru" sz="600" b="1" i="0" u="none" strike="noStrike" kern="1200" cap="none" spc="0" normalizeH="0" baseline="0" noProof="0">
                  <a:ln>
                    <a:noFill/>
                  </a:ln>
                  <a:solidFill>
                    <a:srgbClr val="89B0CC"/>
                  </a:solidFill>
                  <a:uLnTx/>
                  <a:uFillTx/>
                  <a:latin typeface="Arial"/>
                  <a:ea typeface="+mn-ea"/>
                  <a:cs typeface="+mn-cs"/>
                </a:rPr>
                <a:t>Выход хладагента</a:t>
              </a:r>
              <a:endParaRPr kumimoji="0" lang="en-US" sz="600" b="1" i="0" u="none" strike="noStrike" kern="1200" cap="none" spc="0" normalizeH="0" baseline="0" noProof="0">
                <a:ln>
                  <a:noFill/>
                </a:ln>
                <a:solidFill>
                  <a:srgbClr val="89B0CC"/>
                </a:solidFill>
                <a:effectLst/>
                <a:uLnTx/>
                <a:uFillTx/>
                <a:latin typeface="Arial"/>
                <a:ea typeface="+mn-ea"/>
                <a:cs typeface="+mn-cs"/>
              </a:endParaRP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3" name="object 3"/>
          <p:cNvGrpSpPr/>
          <p:nvPr/>
        </p:nvGrpSpPr>
        <p:grpSpPr>
          <a:xfrm>
            <a:off x="359999" y="187210"/>
            <a:ext cx="612140" cy="343535"/>
            <a:chOff x="359999" y="187210"/>
            <a:chExt cx="612140" cy="343535"/>
          </a:xfrm>
        </p:grpSpPr>
        <p:pic>
          <p:nvPicPr>
            <p:cNvPr id="4" name="object 4"/>
            <p:cNvPicPr/>
            <p:nvPr/>
          </p:nvPicPr>
          <p:blipFill>
            <a:blip r:embed="rId2"/>
            <a:stretch>
              <a:fillRect/>
            </a:stretch>
          </p:blipFill>
          <p:spPr>
            <a:xfrm>
              <a:off x="484393" y="293865"/>
              <a:ext cx="219760" cy="231457"/>
            </a:xfrm>
            <a:prstGeom prst="rect">
              <a:avLst/>
            </a:prstGeom>
          </p:spPr>
        </p:pic>
        <p:sp>
          <p:nvSpPr>
            <p:cNvPr id="5" name="object 5"/>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6" name="object 6"/>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7" name="object 7"/>
            <p:cNvPicPr/>
            <p:nvPr/>
          </p:nvPicPr>
          <p:blipFill>
            <a:blip r:embed="rId3"/>
            <a:stretch>
              <a:fillRect/>
            </a:stretch>
          </p:blipFill>
          <p:spPr>
            <a:xfrm>
              <a:off x="737402" y="302216"/>
              <a:ext cx="71437" cy="223109"/>
            </a:xfrm>
            <a:prstGeom prst="rect">
              <a:avLst/>
            </a:prstGeom>
          </p:spPr>
        </p:pic>
      </p:grpSp>
      <p:pic>
        <p:nvPicPr>
          <p:cNvPr id="8" name="object 8"/>
          <p:cNvPicPr/>
          <p:nvPr/>
        </p:nvPicPr>
        <p:blipFill>
          <a:blip r:embed="rId4"/>
          <a:stretch>
            <a:fillRect/>
          </a:stretch>
        </p:blipFill>
        <p:spPr>
          <a:xfrm>
            <a:off x="359994" y="720001"/>
            <a:ext cx="4608004" cy="216001"/>
          </a:xfrm>
          <a:prstGeom prst="rect">
            <a:avLst/>
          </a:prstGeom>
        </p:spPr>
      </p:pic>
      <p:sp>
        <p:nvSpPr>
          <p:cNvPr id="9" name="object 9"/>
          <p:cNvSpPr txBox="1"/>
          <p:nvPr/>
        </p:nvSpPr>
        <p:spPr>
          <a:xfrm>
            <a:off x="347299" y="728823"/>
            <a:ext cx="4601210" cy="6706870"/>
          </a:xfrm>
          <a:prstGeom prst="rect">
            <a:avLst/>
          </a:prstGeom>
        </p:spPr>
        <p:txBody>
          <a:bodyPr vert="horz" wrap="square" lIns="0" tIns="12700" rIns="0" bIns="0" rtlCol="0">
            <a:noAutofit/>
          </a:bodyPr>
          <a:lstStyle/>
          <a:p>
            <a:pPr marL="48260" rtl="0">
              <a:lnSpc>
                <a:spcPct val="100000"/>
              </a:lnSpc>
              <a:spcBef>
                <a:spcPts val="100"/>
              </a:spcBef>
            </a:pPr>
            <a:r>
              <a:rPr lang="ru" sz="1000" b="0" i="0" u="none" strike="noStrike" spc="-10" dirty="0">
                <a:solidFill>
                  <a:srgbClr val="4A4A49"/>
                </a:solidFill>
                <a:latin typeface="Arial"/>
                <a:cs typeface="Arial"/>
              </a:rPr>
              <a:t>Примечания</a:t>
            </a:r>
            <a:endParaRPr sz="1000" dirty="0">
              <a:latin typeface="Arial"/>
              <a:cs typeface="Arial"/>
            </a:endParaRPr>
          </a:p>
          <a:p>
            <a:pPr marL="12700" rtl="0">
              <a:lnSpc>
                <a:spcPct val="100000"/>
              </a:lnSpc>
              <a:spcBef>
                <a:spcPts val="108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a:lnSpc>
                <a:spcPct val="100000"/>
              </a:lnSpc>
              <a:spcBef>
                <a:spcPts val="605"/>
              </a:spcBef>
            </a:pPr>
            <a:endParaRPr sz="800" dirty="0">
              <a:latin typeface="Arial"/>
              <a:cs typeface="Arial"/>
            </a:endParaRPr>
          </a:p>
        </p:txBody>
      </p:sp>
      <p:sp>
        <p:nvSpPr>
          <p:cNvPr id="11" name="TextBox 10">
            <a:extLst>
              <a:ext uri="{FF2B5EF4-FFF2-40B4-BE49-F238E27FC236}">
                <a16:creationId xmlns:a16="http://schemas.microsoft.com/office/drawing/2014/main" id="{DBE2C96F-EC8E-8216-DFF6-6A976C6B452D}"/>
              </a:ext>
            </a:extLst>
          </p:cNvPr>
          <p:cNvSpPr txBox="1"/>
          <p:nvPr/>
        </p:nvSpPr>
        <p:spPr>
          <a:xfrm>
            <a:off x="304800" y="7301137"/>
            <a:ext cx="2667918" cy="184666"/>
          </a:xfrm>
          <a:prstGeom prst="rect">
            <a:avLst/>
          </a:prstGeom>
          <a:noFill/>
        </p:spPr>
        <p:txBody>
          <a:bodyPr wrap="square" lIns="36000">
            <a:spAutoFit/>
          </a:bodyPr>
          <a:lstStyle/>
          <a:p>
            <a:pPr marL="46355" marR="0" lvl="0" indent="0" defTabSz="914400" rtl="0" eaLnBrk="1" fontAlgn="auto" latinLnBrk="0" hangingPunct="1">
              <a:lnSpc>
                <a:spcPct val="100000"/>
              </a:lnSpc>
              <a:spcBef>
                <a:spcPts val="0"/>
              </a:spcBef>
              <a:spcAft>
                <a:spcPts val="0"/>
              </a:spcAft>
              <a:buClrTx/>
              <a:buSzTx/>
              <a:buFontTx/>
              <a:buNone/>
              <a:tabLst/>
              <a:defRPr/>
            </a:pPr>
            <a:r>
              <a:rPr kumimoji="0" lang="ru" sz="600" b="0" i="0" u="none" strike="noStrike" kern="0" cap="none" spc="-25" normalizeH="0" baseline="0" noProof="0" dirty="0">
                <a:ln>
                  <a:noFill/>
                </a:ln>
                <a:solidFill>
                  <a:srgbClr val="4A4A49"/>
                </a:solidFill>
                <a:effectLst/>
                <a:uLnTx/>
                <a:uFillTx/>
                <a:latin typeface="Arial"/>
                <a:cs typeface="Arial"/>
              </a:rPr>
              <a:t>13</a:t>
            </a:r>
            <a:endParaRPr kumimoji="0" lang="ru" sz="6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H="1">
            <a:off x="4966412"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3" name="object 3"/>
          <p:cNvGrpSpPr/>
          <p:nvPr/>
        </p:nvGrpSpPr>
        <p:grpSpPr>
          <a:xfrm>
            <a:off x="2808000" y="201184"/>
            <a:ext cx="886460" cy="312420"/>
            <a:chOff x="2808000" y="201184"/>
            <a:chExt cx="886460" cy="312420"/>
          </a:xfrm>
        </p:grpSpPr>
        <p:sp>
          <p:nvSpPr>
            <p:cNvPr id="4" name="object 4"/>
            <p:cNvSpPr/>
            <p:nvPr/>
          </p:nvSpPr>
          <p:spPr>
            <a:xfrm>
              <a:off x="2976388" y="382698"/>
              <a:ext cx="285750" cy="130810"/>
            </a:xfrm>
            <a:custGeom>
              <a:avLst/>
              <a:gdLst/>
              <a:ahLst/>
              <a:cxnLst/>
              <a:rect l="l" t="t" r="r" b="b"/>
              <a:pathLst>
                <a:path w="285750" h="130809">
                  <a:moveTo>
                    <a:pt x="31661" y="0"/>
                  </a:moveTo>
                  <a:lnTo>
                    <a:pt x="0" y="0"/>
                  </a:lnTo>
                  <a:lnTo>
                    <a:pt x="13184" y="42229"/>
                  </a:lnTo>
                  <a:lnTo>
                    <a:pt x="37121" y="78245"/>
                  </a:lnTo>
                  <a:lnTo>
                    <a:pt x="69921" y="106226"/>
                  </a:lnTo>
                  <a:lnTo>
                    <a:pt x="109693" y="124351"/>
                  </a:lnTo>
                  <a:lnTo>
                    <a:pt x="154546" y="130797"/>
                  </a:lnTo>
                  <a:lnTo>
                    <a:pt x="194276" y="125713"/>
                  </a:lnTo>
                  <a:lnTo>
                    <a:pt x="230236" y="111318"/>
                  </a:lnTo>
                  <a:lnTo>
                    <a:pt x="261136" y="88899"/>
                  </a:lnTo>
                  <a:lnTo>
                    <a:pt x="285686" y="59740"/>
                  </a:lnTo>
                  <a:lnTo>
                    <a:pt x="259778" y="42430"/>
                  </a:lnTo>
                  <a:lnTo>
                    <a:pt x="240108" y="65906"/>
                  </a:lnTo>
                  <a:lnTo>
                    <a:pt x="215320" y="83958"/>
                  </a:lnTo>
                  <a:lnTo>
                    <a:pt x="186453" y="95549"/>
                  </a:lnTo>
                  <a:lnTo>
                    <a:pt x="154546" y="99644"/>
                  </a:lnTo>
                  <a:lnTo>
                    <a:pt x="111381" y="92127"/>
                  </a:lnTo>
                  <a:lnTo>
                    <a:pt x="74701" y="71296"/>
                  </a:lnTo>
                  <a:lnTo>
                    <a:pt x="47222" y="39727"/>
                  </a:lnTo>
                  <a:lnTo>
                    <a:pt x="31661" y="0"/>
                  </a:lnTo>
                  <a:close/>
                </a:path>
              </a:pathLst>
            </a:custGeom>
            <a:solidFill>
              <a:srgbClr val="3F55A2"/>
            </a:solidFill>
          </p:spPr>
          <p:txBody>
            <a:bodyPr wrap="square" lIns="0" tIns="0" rIns="0" bIns="0" rtlCol="0">
              <a:noAutofit/>
            </a:bodyPr>
            <a:lstStyle/>
            <a:p>
              <a:endParaRPr/>
            </a:p>
          </p:txBody>
        </p:sp>
        <p:sp>
          <p:nvSpPr>
            <p:cNvPr id="5" name="object 5"/>
            <p:cNvSpPr/>
            <p:nvPr/>
          </p:nvSpPr>
          <p:spPr>
            <a:xfrm>
              <a:off x="2807995" y="201193"/>
              <a:ext cx="341630" cy="312420"/>
            </a:xfrm>
            <a:custGeom>
              <a:avLst/>
              <a:gdLst/>
              <a:ahLst/>
              <a:cxnLst/>
              <a:rect l="l" t="t" r="r" b="b"/>
              <a:pathLst>
                <a:path w="341630" h="312420">
                  <a:moveTo>
                    <a:pt x="287058" y="147396"/>
                  </a:moveTo>
                  <a:lnTo>
                    <a:pt x="272618" y="88557"/>
                  </a:lnTo>
                  <a:lnTo>
                    <a:pt x="248653" y="52539"/>
                  </a:lnTo>
                  <a:lnTo>
                    <a:pt x="215823" y="24561"/>
                  </a:lnTo>
                  <a:lnTo>
                    <a:pt x="176022" y="6438"/>
                  </a:lnTo>
                  <a:lnTo>
                    <a:pt x="131165" y="0"/>
                  </a:lnTo>
                  <a:lnTo>
                    <a:pt x="91427" y="5080"/>
                  </a:lnTo>
                  <a:lnTo>
                    <a:pt x="55473" y="19481"/>
                  </a:lnTo>
                  <a:lnTo>
                    <a:pt x="24561" y="41884"/>
                  </a:lnTo>
                  <a:lnTo>
                    <a:pt x="0" y="71018"/>
                  </a:lnTo>
                  <a:lnTo>
                    <a:pt x="25920" y="88353"/>
                  </a:lnTo>
                  <a:lnTo>
                    <a:pt x="45580" y="64884"/>
                  </a:lnTo>
                  <a:lnTo>
                    <a:pt x="70370" y="46837"/>
                  </a:lnTo>
                  <a:lnTo>
                    <a:pt x="99250" y="35242"/>
                  </a:lnTo>
                  <a:lnTo>
                    <a:pt x="131165" y="31140"/>
                  </a:lnTo>
                  <a:lnTo>
                    <a:pt x="174320" y="38658"/>
                  </a:lnTo>
                  <a:lnTo>
                    <a:pt x="210997" y="59499"/>
                  </a:lnTo>
                  <a:lnTo>
                    <a:pt x="238467" y="91071"/>
                  </a:lnTo>
                  <a:lnTo>
                    <a:pt x="254025" y="130797"/>
                  </a:lnTo>
                  <a:lnTo>
                    <a:pt x="254558" y="147396"/>
                  </a:lnTo>
                  <a:lnTo>
                    <a:pt x="287058" y="147396"/>
                  </a:lnTo>
                  <a:close/>
                </a:path>
                <a:path w="341630" h="312420">
                  <a:moveTo>
                    <a:pt x="341363" y="164909"/>
                  </a:moveTo>
                  <a:lnTo>
                    <a:pt x="113995" y="164909"/>
                  </a:lnTo>
                  <a:lnTo>
                    <a:pt x="113995" y="185115"/>
                  </a:lnTo>
                  <a:lnTo>
                    <a:pt x="253403" y="185115"/>
                  </a:lnTo>
                  <a:lnTo>
                    <a:pt x="236943" y="222999"/>
                  </a:lnTo>
                  <a:lnTo>
                    <a:pt x="209715" y="253466"/>
                  </a:lnTo>
                  <a:lnTo>
                    <a:pt x="174091" y="273773"/>
                  </a:lnTo>
                  <a:lnTo>
                    <a:pt x="132422" y="281152"/>
                  </a:lnTo>
                  <a:lnTo>
                    <a:pt x="111417" y="279387"/>
                  </a:lnTo>
                  <a:lnTo>
                    <a:pt x="91592" y="274281"/>
                  </a:lnTo>
                  <a:lnTo>
                    <a:pt x="73088" y="266141"/>
                  </a:lnTo>
                  <a:lnTo>
                    <a:pt x="56083" y="255231"/>
                  </a:lnTo>
                  <a:lnTo>
                    <a:pt x="68326" y="232219"/>
                  </a:lnTo>
                  <a:lnTo>
                    <a:pt x="4622" y="237248"/>
                  </a:lnTo>
                  <a:lnTo>
                    <a:pt x="21247" y="306019"/>
                  </a:lnTo>
                  <a:lnTo>
                    <a:pt x="38481" y="281000"/>
                  </a:lnTo>
                  <a:lnTo>
                    <a:pt x="59436" y="294182"/>
                  </a:lnTo>
                  <a:lnTo>
                    <a:pt x="82219" y="304025"/>
                  </a:lnTo>
                  <a:lnTo>
                    <a:pt x="106616" y="310184"/>
                  </a:lnTo>
                  <a:lnTo>
                    <a:pt x="132422" y="312318"/>
                  </a:lnTo>
                  <a:lnTo>
                    <a:pt x="176187" y="305981"/>
                  </a:lnTo>
                  <a:lnTo>
                    <a:pt x="215176" y="288201"/>
                  </a:lnTo>
                  <a:lnTo>
                    <a:pt x="247624" y="260883"/>
                  </a:lnTo>
                  <a:lnTo>
                    <a:pt x="271792" y="225894"/>
                  </a:lnTo>
                  <a:lnTo>
                    <a:pt x="285940" y="185115"/>
                  </a:lnTo>
                  <a:lnTo>
                    <a:pt x="341363" y="185115"/>
                  </a:lnTo>
                  <a:lnTo>
                    <a:pt x="341363" y="164909"/>
                  </a:lnTo>
                  <a:close/>
                </a:path>
              </a:pathLst>
            </a:custGeom>
            <a:solidFill>
              <a:srgbClr val="DB1A16"/>
            </a:solidFill>
          </p:spPr>
          <p:txBody>
            <a:bodyPr wrap="square" lIns="0" tIns="0" rIns="0" bIns="0" rtlCol="0">
              <a:noAutofit/>
            </a:bodyPr>
            <a:lstStyle/>
            <a:p>
              <a:endParaRPr/>
            </a:p>
          </p:txBody>
        </p:sp>
        <p:sp>
          <p:nvSpPr>
            <p:cNvPr id="6" name="object 6"/>
            <p:cNvSpPr/>
            <p:nvPr/>
          </p:nvSpPr>
          <p:spPr>
            <a:xfrm>
              <a:off x="2921998" y="201184"/>
              <a:ext cx="337185" cy="165100"/>
            </a:xfrm>
            <a:custGeom>
              <a:avLst/>
              <a:gdLst/>
              <a:ahLst/>
              <a:cxnLst/>
              <a:rect l="l" t="t" r="r" b="b"/>
              <a:pathLst>
                <a:path w="337185" h="165100">
                  <a:moveTo>
                    <a:pt x="208940" y="0"/>
                  </a:moveTo>
                  <a:lnTo>
                    <a:pt x="161651" y="7270"/>
                  </a:lnTo>
                  <a:lnTo>
                    <a:pt x="120165" y="27593"/>
                  </a:lnTo>
                  <a:lnTo>
                    <a:pt x="86717" y="58734"/>
                  </a:lnTo>
                  <a:lnTo>
                    <a:pt x="63540" y="98460"/>
                  </a:lnTo>
                  <a:lnTo>
                    <a:pt x="52870" y="144538"/>
                  </a:lnTo>
                  <a:lnTo>
                    <a:pt x="0" y="144538"/>
                  </a:lnTo>
                  <a:lnTo>
                    <a:pt x="0" y="164909"/>
                  </a:lnTo>
                  <a:lnTo>
                    <a:pt x="227368" y="164909"/>
                  </a:lnTo>
                  <a:lnTo>
                    <a:pt x="227368" y="144538"/>
                  </a:lnTo>
                  <a:lnTo>
                    <a:pt x="84607" y="144538"/>
                  </a:lnTo>
                  <a:lnTo>
                    <a:pt x="97415" y="99979"/>
                  </a:lnTo>
                  <a:lnTo>
                    <a:pt x="124590" y="63985"/>
                  </a:lnTo>
                  <a:lnTo>
                    <a:pt x="162856" y="39922"/>
                  </a:lnTo>
                  <a:lnTo>
                    <a:pt x="208940" y="31153"/>
                  </a:lnTo>
                  <a:lnTo>
                    <a:pt x="229942" y="32917"/>
                  </a:lnTo>
                  <a:lnTo>
                    <a:pt x="249772" y="38019"/>
                  </a:lnTo>
                  <a:lnTo>
                    <a:pt x="268271" y="46171"/>
                  </a:lnTo>
                  <a:lnTo>
                    <a:pt x="285280" y="57086"/>
                  </a:lnTo>
                  <a:lnTo>
                    <a:pt x="273037" y="80111"/>
                  </a:lnTo>
                  <a:lnTo>
                    <a:pt x="336727" y="75056"/>
                  </a:lnTo>
                  <a:lnTo>
                    <a:pt x="320116" y="6299"/>
                  </a:lnTo>
                  <a:lnTo>
                    <a:pt x="302882" y="31318"/>
                  </a:lnTo>
                  <a:lnTo>
                    <a:pt x="281919" y="18125"/>
                  </a:lnTo>
                  <a:lnTo>
                    <a:pt x="259135" y="8281"/>
                  </a:lnTo>
                  <a:lnTo>
                    <a:pt x="234739" y="2127"/>
                  </a:lnTo>
                  <a:lnTo>
                    <a:pt x="208940" y="0"/>
                  </a:lnTo>
                  <a:close/>
                </a:path>
              </a:pathLst>
            </a:custGeom>
            <a:solidFill>
              <a:srgbClr val="3F55A2"/>
            </a:solidFill>
          </p:spPr>
          <p:txBody>
            <a:bodyPr wrap="square" lIns="0" tIns="0" rIns="0" bIns="0" rtlCol="0">
              <a:noAutofit/>
            </a:bodyPr>
            <a:lstStyle/>
            <a:p>
              <a:endParaRPr/>
            </a:p>
          </p:txBody>
        </p:sp>
        <p:pic>
          <p:nvPicPr>
            <p:cNvPr id="7" name="object 7"/>
            <p:cNvPicPr/>
            <p:nvPr/>
          </p:nvPicPr>
          <p:blipFill>
            <a:blip r:embed="rId2"/>
            <a:stretch>
              <a:fillRect/>
            </a:stretch>
          </p:blipFill>
          <p:spPr>
            <a:xfrm>
              <a:off x="3303160" y="278742"/>
              <a:ext cx="92532" cy="148869"/>
            </a:xfrm>
            <a:prstGeom prst="rect">
              <a:avLst/>
            </a:prstGeom>
          </p:spPr>
        </p:pic>
        <p:pic>
          <p:nvPicPr>
            <p:cNvPr id="8" name="object 8"/>
            <p:cNvPicPr/>
            <p:nvPr/>
          </p:nvPicPr>
          <p:blipFill>
            <a:blip r:embed="rId3"/>
            <a:stretch>
              <a:fillRect/>
            </a:stretch>
          </p:blipFill>
          <p:spPr>
            <a:xfrm>
              <a:off x="3417831" y="278737"/>
              <a:ext cx="141597" cy="148871"/>
            </a:xfrm>
            <a:prstGeom prst="rect">
              <a:avLst/>
            </a:prstGeom>
          </p:spPr>
        </p:pic>
        <p:pic>
          <p:nvPicPr>
            <p:cNvPr id="9" name="object 9"/>
            <p:cNvPicPr/>
            <p:nvPr/>
          </p:nvPicPr>
          <p:blipFill>
            <a:blip r:embed="rId4"/>
            <a:stretch>
              <a:fillRect/>
            </a:stretch>
          </p:blipFill>
          <p:spPr>
            <a:xfrm>
              <a:off x="3587308" y="277073"/>
              <a:ext cx="106857" cy="152615"/>
            </a:xfrm>
            <a:prstGeom prst="rect">
              <a:avLst/>
            </a:prstGeom>
          </p:spPr>
        </p:pic>
      </p:grpSp>
      <p:grpSp>
        <p:nvGrpSpPr>
          <p:cNvPr id="10" name="object 10"/>
          <p:cNvGrpSpPr/>
          <p:nvPr/>
        </p:nvGrpSpPr>
        <p:grpSpPr>
          <a:xfrm>
            <a:off x="3772770" y="276235"/>
            <a:ext cx="1190625" cy="154305"/>
            <a:chOff x="3772770" y="276235"/>
            <a:chExt cx="1190625" cy="154305"/>
          </a:xfrm>
        </p:grpSpPr>
        <p:pic>
          <p:nvPicPr>
            <p:cNvPr id="11" name="object 11"/>
            <p:cNvPicPr/>
            <p:nvPr/>
          </p:nvPicPr>
          <p:blipFill>
            <a:blip r:embed="rId5"/>
            <a:stretch>
              <a:fillRect/>
            </a:stretch>
          </p:blipFill>
          <p:spPr>
            <a:xfrm>
              <a:off x="4661723" y="278737"/>
              <a:ext cx="204190" cy="148874"/>
            </a:xfrm>
            <a:prstGeom prst="rect">
              <a:avLst/>
            </a:prstGeom>
          </p:spPr>
        </p:pic>
        <p:pic>
          <p:nvPicPr>
            <p:cNvPr id="12" name="object 12"/>
            <p:cNvPicPr/>
            <p:nvPr/>
          </p:nvPicPr>
          <p:blipFill>
            <a:blip r:embed="rId6"/>
            <a:stretch>
              <a:fillRect/>
            </a:stretch>
          </p:blipFill>
          <p:spPr>
            <a:xfrm>
              <a:off x="4886598" y="278738"/>
              <a:ext cx="76403" cy="148869"/>
            </a:xfrm>
            <a:prstGeom prst="rect">
              <a:avLst/>
            </a:prstGeom>
          </p:spPr>
        </p:pic>
        <p:sp>
          <p:nvSpPr>
            <p:cNvPr id="13" name="object 13"/>
            <p:cNvSpPr/>
            <p:nvPr/>
          </p:nvSpPr>
          <p:spPr>
            <a:xfrm>
              <a:off x="4616831" y="278739"/>
              <a:ext cx="20320" cy="149225"/>
            </a:xfrm>
            <a:custGeom>
              <a:avLst/>
              <a:gdLst/>
              <a:ahLst/>
              <a:cxnLst/>
              <a:rect l="l" t="t" r="r" b="b"/>
              <a:pathLst>
                <a:path w="20320" h="149225">
                  <a:moveTo>
                    <a:pt x="19837" y="0"/>
                  </a:moveTo>
                  <a:lnTo>
                    <a:pt x="0" y="0"/>
                  </a:lnTo>
                  <a:lnTo>
                    <a:pt x="0" y="19672"/>
                  </a:lnTo>
                  <a:lnTo>
                    <a:pt x="19837" y="19672"/>
                  </a:lnTo>
                  <a:lnTo>
                    <a:pt x="19837" y="0"/>
                  </a:lnTo>
                  <a:close/>
                </a:path>
                <a:path w="20320" h="149225">
                  <a:moveTo>
                    <a:pt x="19850" y="23291"/>
                  </a:moveTo>
                  <a:lnTo>
                    <a:pt x="12" y="23291"/>
                  </a:lnTo>
                  <a:lnTo>
                    <a:pt x="12" y="148869"/>
                  </a:lnTo>
                  <a:lnTo>
                    <a:pt x="19850" y="148869"/>
                  </a:lnTo>
                  <a:lnTo>
                    <a:pt x="19850" y="23291"/>
                  </a:lnTo>
                  <a:close/>
                </a:path>
              </a:pathLst>
            </a:custGeom>
            <a:solidFill>
              <a:srgbClr val="12110C"/>
            </a:solidFill>
          </p:spPr>
          <p:txBody>
            <a:bodyPr wrap="square" lIns="0" tIns="0" rIns="0" bIns="0" rtlCol="0">
              <a:noAutofit/>
            </a:bodyPr>
            <a:lstStyle/>
            <a:p>
              <a:endParaRPr/>
            </a:p>
          </p:txBody>
        </p:sp>
        <p:pic>
          <p:nvPicPr>
            <p:cNvPr id="14" name="object 14"/>
            <p:cNvPicPr/>
            <p:nvPr/>
          </p:nvPicPr>
          <p:blipFill>
            <a:blip r:embed="rId7"/>
            <a:stretch>
              <a:fillRect/>
            </a:stretch>
          </p:blipFill>
          <p:spPr>
            <a:xfrm>
              <a:off x="3772770" y="278742"/>
              <a:ext cx="92519" cy="148869"/>
            </a:xfrm>
            <a:prstGeom prst="rect">
              <a:avLst/>
            </a:prstGeom>
          </p:spPr>
        </p:pic>
        <p:pic>
          <p:nvPicPr>
            <p:cNvPr id="15" name="object 15"/>
            <p:cNvPicPr/>
            <p:nvPr/>
          </p:nvPicPr>
          <p:blipFill>
            <a:blip r:embed="rId8"/>
            <a:stretch>
              <a:fillRect/>
            </a:stretch>
          </p:blipFill>
          <p:spPr>
            <a:xfrm>
              <a:off x="3887444" y="277073"/>
              <a:ext cx="106857" cy="152615"/>
            </a:xfrm>
            <a:prstGeom prst="rect">
              <a:avLst/>
            </a:prstGeom>
          </p:spPr>
        </p:pic>
        <p:pic>
          <p:nvPicPr>
            <p:cNvPr id="16" name="object 16"/>
            <p:cNvPicPr/>
            <p:nvPr/>
          </p:nvPicPr>
          <p:blipFill>
            <a:blip r:embed="rId9"/>
            <a:stretch>
              <a:fillRect/>
            </a:stretch>
          </p:blipFill>
          <p:spPr>
            <a:xfrm>
              <a:off x="4021545" y="278733"/>
              <a:ext cx="235259" cy="151474"/>
            </a:xfrm>
            <a:prstGeom prst="rect">
              <a:avLst/>
            </a:prstGeom>
          </p:spPr>
        </p:pic>
        <p:pic>
          <p:nvPicPr>
            <p:cNvPr id="17" name="object 17"/>
            <p:cNvPicPr/>
            <p:nvPr/>
          </p:nvPicPr>
          <p:blipFill>
            <a:blip r:embed="rId10"/>
            <a:stretch>
              <a:fillRect/>
            </a:stretch>
          </p:blipFill>
          <p:spPr>
            <a:xfrm>
              <a:off x="4276449" y="276235"/>
              <a:ext cx="317201" cy="151371"/>
            </a:xfrm>
            <a:prstGeom prst="rect">
              <a:avLst/>
            </a:prstGeom>
          </p:spPr>
        </p:pic>
      </p:grpSp>
      <p:pic>
        <p:nvPicPr>
          <p:cNvPr id="18" name="object 18"/>
          <p:cNvPicPr/>
          <p:nvPr/>
        </p:nvPicPr>
        <p:blipFill>
          <a:blip r:embed="rId11"/>
          <a:stretch>
            <a:fillRect/>
          </a:stretch>
        </p:blipFill>
        <p:spPr>
          <a:xfrm>
            <a:off x="359994" y="720001"/>
            <a:ext cx="4608004" cy="216001"/>
          </a:xfrm>
          <a:prstGeom prst="rect">
            <a:avLst/>
          </a:prstGeom>
        </p:spPr>
      </p:pic>
      <p:sp>
        <p:nvSpPr>
          <p:cNvPr id="19" name="object 19"/>
          <p:cNvSpPr txBox="1"/>
          <p:nvPr/>
        </p:nvSpPr>
        <p:spPr>
          <a:xfrm>
            <a:off x="347300" y="728823"/>
            <a:ext cx="4601210" cy="6706234"/>
          </a:xfrm>
          <a:prstGeom prst="rect">
            <a:avLst/>
          </a:prstGeom>
        </p:spPr>
        <p:txBody>
          <a:bodyPr vert="horz" wrap="square" lIns="0" tIns="12700" rIns="0" bIns="0" rtlCol="0">
            <a:noAutofit/>
          </a:bodyPr>
          <a:lstStyle/>
          <a:p>
            <a:pPr marL="48260" rtl="0">
              <a:lnSpc>
                <a:spcPct val="100000"/>
              </a:lnSpc>
              <a:spcBef>
                <a:spcPts val="100"/>
              </a:spcBef>
            </a:pPr>
            <a:r>
              <a:rPr lang="ru" sz="1000" b="0" i="0" u="none" strike="noStrike" spc="-10" dirty="0">
                <a:solidFill>
                  <a:srgbClr val="4A4A49"/>
                </a:solidFill>
                <a:latin typeface="Arial"/>
                <a:cs typeface="Arial"/>
              </a:rPr>
              <a:t>Примечания</a:t>
            </a:r>
            <a:endParaRPr sz="1000" dirty="0">
              <a:latin typeface="Arial"/>
              <a:cs typeface="Arial"/>
            </a:endParaRPr>
          </a:p>
          <a:p>
            <a:pPr marL="12700" rtl="0">
              <a:lnSpc>
                <a:spcPct val="100000"/>
              </a:lnSpc>
              <a:spcBef>
                <a:spcPts val="108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a:lnSpc>
                <a:spcPct val="100000"/>
              </a:lnSpc>
              <a:spcBef>
                <a:spcPts val="600"/>
              </a:spcBef>
            </a:pPr>
            <a:endParaRPr sz="800" dirty="0">
              <a:latin typeface="Arial"/>
              <a:cs typeface="Arial"/>
            </a:endParaRPr>
          </a:p>
        </p:txBody>
      </p:sp>
      <p:sp>
        <p:nvSpPr>
          <p:cNvPr id="21" name="TextBox 20">
            <a:extLst>
              <a:ext uri="{FF2B5EF4-FFF2-40B4-BE49-F238E27FC236}">
                <a16:creationId xmlns:a16="http://schemas.microsoft.com/office/drawing/2014/main" id="{3A0BBFA4-E103-DCB9-8E4A-36139FC8C0F1}"/>
              </a:ext>
            </a:extLst>
          </p:cNvPr>
          <p:cNvSpPr txBox="1"/>
          <p:nvPr/>
        </p:nvSpPr>
        <p:spPr>
          <a:xfrm>
            <a:off x="2360206" y="7284108"/>
            <a:ext cx="2667918" cy="184666"/>
          </a:xfrm>
          <a:prstGeom prst="rect">
            <a:avLst/>
          </a:prstGeom>
          <a:noFill/>
        </p:spPr>
        <p:txBody>
          <a:bodyPr wrap="square">
            <a:spAutoFit/>
          </a:bodyPr>
          <a:lstStyle/>
          <a:p>
            <a:pPr marL="0" marR="6350" lvl="0" indent="0" algn="r" defTabSz="914400" rtl="0" eaLnBrk="1" fontAlgn="auto" latinLnBrk="0" hangingPunct="1">
              <a:lnSpc>
                <a:spcPct val="100000"/>
              </a:lnSpc>
              <a:spcBef>
                <a:spcPts val="5"/>
              </a:spcBef>
              <a:spcAft>
                <a:spcPts val="0"/>
              </a:spcAft>
              <a:buClrTx/>
              <a:buSzTx/>
              <a:buFontTx/>
              <a:buNone/>
              <a:tabLst/>
              <a:defRPr/>
            </a:pPr>
            <a:r>
              <a:rPr kumimoji="0" lang="ru" sz="600" b="0" i="0" u="none" strike="noStrike" kern="0" cap="none" spc="-25" normalizeH="0" baseline="0" noProof="0" dirty="0">
                <a:ln>
                  <a:noFill/>
                </a:ln>
                <a:solidFill>
                  <a:srgbClr val="4A4A49"/>
                </a:solidFill>
                <a:effectLst/>
                <a:uLnTx/>
                <a:uFillTx/>
                <a:latin typeface="Arial"/>
                <a:cs typeface="Arial"/>
              </a:rPr>
              <a:t>14</a:t>
            </a:r>
            <a:endParaRPr kumimoji="0" lang="ru" sz="6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494632" y="610861"/>
            <a:ext cx="4364106" cy="3096040"/>
          </a:xfrm>
          <a:prstGeom prst="rect">
            <a:avLst/>
          </a:prstGeom>
        </p:spPr>
      </p:pic>
      <p:grpSp>
        <p:nvGrpSpPr>
          <p:cNvPr id="3" name="object 3"/>
          <p:cNvGrpSpPr/>
          <p:nvPr/>
        </p:nvGrpSpPr>
        <p:grpSpPr>
          <a:xfrm>
            <a:off x="405942" y="5018582"/>
            <a:ext cx="4484370" cy="1983739"/>
            <a:chOff x="405942" y="5018582"/>
            <a:chExt cx="4484370" cy="1983739"/>
          </a:xfrm>
        </p:grpSpPr>
        <p:pic>
          <p:nvPicPr>
            <p:cNvPr id="4" name="object 4"/>
            <p:cNvPicPr/>
            <p:nvPr/>
          </p:nvPicPr>
          <p:blipFill>
            <a:blip r:embed="rId3"/>
            <a:stretch>
              <a:fillRect/>
            </a:stretch>
          </p:blipFill>
          <p:spPr>
            <a:xfrm>
              <a:off x="405942" y="5018582"/>
              <a:ext cx="3731641" cy="1983282"/>
            </a:xfrm>
            <a:prstGeom prst="rect">
              <a:avLst/>
            </a:prstGeom>
          </p:spPr>
        </p:pic>
        <p:pic>
          <p:nvPicPr>
            <p:cNvPr id="5" name="object 5"/>
            <p:cNvPicPr/>
            <p:nvPr/>
          </p:nvPicPr>
          <p:blipFill>
            <a:blip r:embed="rId4"/>
            <a:stretch>
              <a:fillRect/>
            </a:stretch>
          </p:blipFill>
          <p:spPr>
            <a:xfrm>
              <a:off x="4015284" y="5442492"/>
              <a:ext cx="874853" cy="874854"/>
            </a:xfrm>
            <a:prstGeom prst="rect">
              <a:avLst/>
            </a:prstGeom>
          </p:spPr>
        </p:pic>
      </p:grpSp>
      <p:sp>
        <p:nvSpPr>
          <p:cNvPr id="6" name="object 6"/>
          <p:cNvSpPr txBox="1"/>
          <p:nvPr/>
        </p:nvSpPr>
        <p:spPr>
          <a:xfrm>
            <a:off x="4076601" y="6411955"/>
            <a:ext cx="813536" cy="247650"/>
          </a:xfrm>
          <a:prstGeom prst="rect">
            <a:avLst/>
          </a:prstGeom>
        </p:spPr>
        <p:txBody>
          <a:bodyPr vert="horz" wrap="square" lIns="0" tIns="12700" rIns="0" bIns="0" rtlCol="0">
            <a:noAutofit/>
          </a:bodyPr>
          <a:lstStyle/>
          <a:p>
            <a:pPr marL="12700" marR="5080" algn="ctr" rtl="0">
              <a:lnSpc>
                <a:spcPct val="105400"/>
              </a:lnSpc>
              <a:spcBef>
                <a:spcPts val="100"/>
              </a:spcBef>
            </a:pPr>
            <a:r>
              <a:rPr lang="ru" sz="400" b="0" i="0" u="none" strike="noStrike" dirty="0">
                <a:solidFill>
                  <a:srgbClr val="5A5C5A"/>
                </a:solidFill>
                <a:latin typeface="Arial"/>
                <a:cs typeface="Arial"/>
              </a:rPr>
              <a:t>2-е место в Турции по экспорту в наибольшее число стран</a:t>
            </a:r>
            <a:endParaRPr sz="450" dirty="0">
              <a:latin typeface="Arial"/>
              <a:cs typeface="Arial"/>
            </a:endParaRPr>
          </a:p>
          <a:p>
            <a:pPr marL="12700" algn="ctr" rtl="0">
              <a:lnSpc>
                <a:spcPct val="100000"/>
              </a:lnSpc>
              <a:spcBef>
                <a:spcPts val="60"/>
              </a:spcBef>
            </a:pPr>
            <a:r>
              <a:rPr lang="ru" sz="400" b="0" i="0" u="none" strike="noStrike" dirty="0">
                <a:solidFill>
                  <a:srgbClr val="5A5C5A"/>
                </a:solidFill>
                <a:latin typeface="Arial"/>
                <a:cs typeface="Arial"/>
              </a:rPr>
              <a:t>(по данным ISIB HVAC-R)</a:t>
            </a:r>
            <a:endParaRPr sz="450" dirty="0">
              <a:latin typeface="Arial"/>
              <a:cs typeface="Arial"/>
            </a:endParaRPr>
          </a:p>
        </p:txBody>
      </p:sp>
      <p:sp>
        <p:nvSpPr>
          <p:cNvPr id="7" name="object 7"/>
          <p:cNvSpPr/>
          <p:nvPr/>
        </p:nvSpPr>
        <p:spPr>
          <a:xfrm>
            <a:off x="0" y="3982973"/>
            <a:ext cx="5328285" cy="749300"/>
          </a:xfrm>
          <a:custGeom>
            <a:avLst/>
            <a:gdLst/>
            <a:ahLst/>
            <a:cxnLst/>
            <a:rect l="l" t="t" r="r" b="b"/>
            <a:pathLst>
              <a:path w="5328285" h="749300">
                <a:moveTo>
                  <a:pt x="5328005" y="0"/>
                </a:moveTo>
                <a:lnTo>
                  <a:pt x="0" y="0"/>
                </a:lnTo>
                <a:lnTo>
                  <a:pt x="0" y="749109"/>
                </a:lnTo>
                <a:lnTo>
                  <a:pt x="5328005" y="749109"/>
                </a:lnTo>
                <a:lnTo>
                  <a:pt x="5328005" y="0"/>
                </a:lnTo>
                <a:close/>
              </a:path>
            </a:pathLst>
          </a:custGeom>
          <a:solidFill>
            <a:srgbClr val="0094AA"/>
          </a:solidFill>
        </p:spPr>
        <p:txBody>
          <a:bodyPr wrap="square" lIns="0" tIns="0" rIns="0" bIns="0" rtlCol="0">
            <a:noAutofit/>
          </a:bodyPr>
          <a:lstStyle/>
          <a:p>
            <a:endParaRPr/>
          </a:p>
        </p:txBody>
      </p:sp>
      <p:sp>
        <p:nvSpPr>
          <p:cNvPr id="8" name="object 8"/>
          <p:cNvSpPr txBox="1"/>
          <p:nvPr/>
        </p:nvSpPr>
        <p:spPr>
          <a:xfrm>
            <a:off x="762000" y="4145979"/>
            <a:ext cx="3886199" cy="408189"/>
          </a:xfrm>
          <a:prstGeom prst="rect">
            <a:avLst/>
          </a:prstGeom>
          <a:ln>
            <a:noFill/>
          </a:ln>
          <a:effectLst>
            <a:outerShdw blurRad="50800" dist="38100" dir="2700000" algn="tl" rotWithShape="0">
              <a:prstClr val="black">
                <a:alpha val="40000"/>
              </a:prstClr>
            </a:outerShdw>
          </a:effectLst>
          <a:scene3d>
            <a:camera prst="orthographicFront"/>
            <a:lightRig rig="threePt" dir="t"/>
          </a:scene3d>
          <a:sp3d/>
        </p:spPr>
        <p:txBody>
          <a:bodyPr vert="horz" wrap="square" lIns="0" tIns="12065" rIns="0" bIns="0" rtlCol="0" anchor="ctr" anchorCtr="0">
            <a:spAutoFit/>
          </a:bodyPr>
          <a:lstStyle/>
          <a:p>
            <a:pPr marR="5080" algn="ctr" rtl="0">
              <a:lnSpc>
                <a:spcPct val="110100"/>
              </a:lnSpc>
              <a:spcBef>
                <a:spcPts val="95"/>
              </a:spcBef>
            </a:pPr>
            <a:r>
              <a:rPr lang="ru" sz="1200" b="0" i="0" u="none" strike="noStrike" kern="1200" dirty="0">
                <a:ln w="3175">
                  <a:solidFill>
                    <a:schemeClr val="bg1"/>
                  </a:solidFill>
                </a:ln>
                <a:solidFill>
                  <a:srgbClr val="0094AA"/>
                </a:solidFill>
                <a:latin typeface="Arial Black"/>
                <a:cs typeface="Arial Black"/>
              </a:rPr>
              <a:t>Ваше удовлетворение – наш приоритет. Наша цель – глобальное присутствие!</a:t>
            </a:r>
            <a:endParaRPr sz="1200" kern="1200" dirty="0">
              <a:ln w="3175">
                <a:solidFill>
                  <a:schemeClr val="bg1"/>
                </a:solidFill>
              </a:ln>
              <a:solidFill>
                <a:srgbClr val="0094AA"/>
              </a:solidFill>
              <a:latin typeface="Arial Black"/>
              <a:cs typeface="Arial Black"/>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3" name="object 3"/>
          <p:cNvGrpSpPr/>
          <p:nvPr/>
        </p:nvGrpSpPr>
        <p:grpSpPr>
          <a:xfrm>
            <a:off x="359999" y="187210"/>
            <a:ext cx="612140" cy="343535"/>
            <a:chOff x="359999" y="187210"/>
            <a:chExt cx="612140" cy="343535"/>
          </a:xfrm>
        </p:grpSpPr>
        <p:pic>
          <p:nvPicPr>
            <p:cNvPr id="4" name="object 4"/>
            <p:cNvPicPr/>
            <p:nvPr/>
          </p:nvPicPr>
          <p:blipFill>
            <a:blip r:embed="rId2"/>
            <a:stretch>
              <a:fillRect/>
            </a:stretch>
          </p:blipFill>
          <p:spPr>
            <a:xfrm>
              <a:off x="484393" y="293865"/>
              <a:ext cx="219760" cy="231457"/>
            </a:xfrm>
            <a:prstGeom prst="rect">
              <a:avLst/>
            </a:prstGeom>
          </p:spPr>
        </p:pic>
        <p:sp>
          <p:nvSpPr>
            <p:cNvPr id="5" name="object 5"/>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6" name="object 6"/>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7" name="object 7"/>
            <p:cNvPicPr/>
            <p:nvPr/>
          </p:nvPicPr>
          <p:blipFill>
            <a:blip r:embed="rId3"/>
            <a:stretch>
              <a:fillRect/>
            </a:stretch>
          </p:blipFill>
          <p:spPr>
            <a:xfrm>
              <a:off x="737402" y="302216"/>
              <a:ext cx="71437" cy="223109"/>
            </a:xfrm>
            <a:prstGeom prst="rect">
              <a:avLst/>
            </a:prstGeom>
          </p:spPr>
        </p:pic>
      </p:grpSp>
      <p:pic>
        <p:nvPicPr>
          <p:cNvPr id="8" name="object 8"/>
          <p:cNvPicPr/>
          <p:nvPr/>
        </p:nvPicPr>
        <p:blipFill>
          <a:blip r:embed="rId4"/>
          <a:stretch>
            <a:fillRect/>
          </a:stretch>
        </p:blipFill>
        <p:spPr>
          <a:xfrm>
            <a:off x="359994" y="720001"/>
            <a:ext cx="4608004" cy="216001"/>
          </a:xfrm>
          <a:prstGeom prst="rect">
            <a:avLst/>
          </a:prstGeom>
        </p:spPr>
      </p:pic>
      <p:sp>
        <p:nvSpPr>
          <p:cNvPr id="9" name="object 9"/>
          <p:cNvSpPr txBox="1"/>
          <p:nvPr/>
        </p:nvSpPr>
        <p:spPr>
          <a:xfrm>
            <a:off x="347299" y="728823"/>
            <a:ext cx="4601210" cy="6706870"/>
          </a:xfrm>
          <a:prstGeom prst="rect">
            <a:avLst/>
          </a:prstGeom>
        </p:spPr>
        <p:txBody>
          <a:bodyPr vert="horz" wrap="square" lIns="0" tIns="12700" rIns="0" bIns="0" rtlCol="0">
            <a:noAutofit/>
          </a:bodyPr>
          <a:lstStyle/>
          <a:p>
            <a:pPr marL="48260" rtl="0">
              <a:lnSpc>
                <a:spcPct val="100000"/>
              </a:lnSpc>
              <a:spcBef>
                <a:spcPts val="100"/>
              </a:spcBef>
            </a:pPr>
            <a:r>
              <a:rPr lang="ru" sz="1000" b="0" i="0" u="none" strike="noStrike" spc="-10" dirty="0">
                <a:solidFill>
                  <a:srgbClr val="4A4A49"/>
                </a:solidFill>
                <a:latin typeface="Arial"/>
                <a:cs typeface="Arial"/>
              </a:rPr>
              <a:t>Примечания</a:t>
            </a:r>
            <a:endParaRPr sz="1000" dirty="0">
              <a:latin typeface="Arial"/>
              <a:cs typeface="Arial"/>
            </a:endParaRPr>
          </a:p>
          <a:p>
            <a:pPr marL="12700" rtl="0">
              <a:lnSpc>
                <a:spcPct val="100000"/>
              </a:lnSpc>
              <a:spcBef>
                <a:spcPts val="108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50"/>
              </a:spcBef>
            </a:pPr>
            <a:r>
              <a:rPr lang="ru" sz="800" b="0" i="0" u="none" strike="noStrike" spc="-10" dirty="0">
                <a:solidFill>
                  <a:srgbClr val="4A4A49"/>
                </a:solidFill>
                <a:latin typeface="Arial"/>
                <a:cs typeface="Arial"/>
              </a:rPr>
              <a:t>..................................................................................................................................................................</a:t>
            </a:r>
            <a:endParaRPr sz="800" dirty="0">
              <a:latin typeface="Arial"/>
              <a:cs typeface="Arial"/>
            </a:endParaRPr>
          </a:p>
          <a:p>
            <a:pPr marL="12700" rtl="0">
              <a:lnSpc>
                <a:spcPct val="100000"/>
              </a:lnSpc>
              <a:spcBef>
                <a:spcPts val="345"/>
              </a:spcBef>
            </a:pPr>
            <a:r>
              <a:rPr lang="ru" sz="800" b="0" i="0" u="none" strike="noStrike" spc="-10" dirty="0">
                <a:solidFill>
                  <a:srgbClr val="4A4A49"/>
                </a:solidFill>
                <a:latin typeface="Arial"/>
                <a:cs typeface="Arial"/>
              </a:rPr>
              <a:t>..................................................................................................................................................................</a:t>
            </a:r>
            <a:endParaRPr sz="800" dirty="0">
              <a:latin typeface="Arial"/>
              <a:cs typeface="Arial"/>
            </a:endParaRPr>
          </a:p>
          <a:p>
            <a:pPr>
              <a:lnSpc>
                <a:spcPct val="100000"/>
              </a:lnSpc>
              <a:spcBef>
                <a:spcPts val="605"/>
              </a:spcBef>
            </a:pPr>
            <a:endParaRPr sz="800" dirty="0">
              <a:latin typeface="Arial"/>
              <a:cs typeface="Arial"/>
            </a:endParaRPr>
          </a:p>
        </p:txBody>
      </p:sp>
      <p:sp>
        <p:nvSpPr>
          <p:cNvPr id="11" name="TextBox 10">
            <a:extLst>
              <a:ext uri="{FF2B5EF4-FFF2-40B4-BE49-F238E27FC236}">
                <a16:creationId xmlns:a16="http://schemas.microsoft.com/office/drawing/2014/main" id="{3448165E-00B3-2589-F416-731E15D8FC4B}"/>
              </a:ext>
            </a:extLst>
          </p:cNvPr>
          <p:cNvSpPr txBox="1"/>
          <p:nvPr/>
        </p:nvSpPr>
        <p:spPr>
          <a:xfrm>
            <a:off x="304800" y="7283307"/>
            <a:ext cx="2667918" cy="184666"/>
          </a:xfrm>
          <a:prstGeom prst="rect">
            <a:avLst/>
          </a:prstGeom>
          <a:noFill/>
        </p:spPr>
        <p:txBody>
          <a:bodyPr wrap="square" lIns="36000">
            <a:spAutoFit/>
          </a:bodyPr>
          <a:lstStyle/>
          <a:p>
            <a:pPr marL="46355" marR="0" lvl="0" indent="0" defTabSz="914400" rtl="0" eaLnBrk="1" fontAlgn="auto" latinLnBrk="0" hangingPunct="1">
              <a:lnSpc>
                <a:spcPct val="100000"/>
              </a:lnSpc>
              <a:spcBef>
                <a:spcPts val="0"/>
              </a:spcBef>
              <a:spcAft>
                <a:spcPts val="0"/>
              </a:spcAft>
              <a:buClrTx/>
              <a:buSzTx/>
              <a:buFontTx/>
              <a:buNone/>
              <a:tabLst/>
              <a:defRPr/>
            </a:pPr>
            <a:r>
              <a:rPr kumimoji="0" lang="ru" sz="600" b="0" i="0" u="none" strike="noStrike" kern="0" cap="none" spc="-25" normalizeH="0" baseline="0" noProof="0" dirty="0">
                <a:ln>
                  <a:noFill/>
                </a:ln>
                <a:solidFill>
                  <a:srgbClr val="4A4A49"/>
                </a:solidFill>
                <a:effectLst/>
                <a:uLnTx/>
                <a:uFillTx/>
                <a:latin typeface="Arial"/>
                <a:cs typeface="Arial"/>
              </a:rPr>
              <a:t>15</a:t>
            </a:r>
            <a:endParaRPr kumimoji="0" lang="ru" sz="6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328005" cy="7560005"/>
            <a:chOff x="0" y="0"/>
            <a:chExt cx="5328005" cy="7560005"/>
          </a:xfrm>
        </p:grpSpPr>
        <p:sp>
          <p:nvSpPr>
            <p:cNvPr id="3" name="object 3"/>
            <p:cNvSpPr/>
            <p:nvPr/>
          </p:nvSpPr>
          <p:spPr>
            <a:xfrm>
              <a:off x="0" y="871261"/>
              <a:ext cx="27305" cy="6597650"/>
            </a:xfrm>
            <a:custGeom>
              <a:avLst/>
              <a:gdLst/>
              <a:ahLst/>
              <a:cxnLst/>
              <a:rect l="l" t="t" r="r" b="b"/>
              <a:pathLst>
                <a:path w="27305" h="6597650">
                  <a:moveTo>
                    <a:pt x="0" y="0"/>
                  </a:moveTo>
                  <a:lnTo>
                    <a:pt x="0" y="113845"/>
                  </a:lnTo>
                  <a:lnTo>
                    <a:pt x="4527" y="165707"/>
                  </a:lnTo>
                  <a:lnTo>
                    <a:pt x="6336" y="232397"/>
                  </a:lnTo>
                  <a:lnTo>
                    <a:pt x="4527" y="299077"/>
                  </a:lnTo>
                  <a:lnTo>
                    <a:pt x="0" y="350929"/>
                  </a:lnTo>
                  <a:lnTo>
                    <a:pt x="0" y="464767"/>
                  </a:lnTo>
                  <a:lnTo>
                    <a:pt x="11363" y="415093"/>
                  </a:lnTo>
                  <a:lnTo>
                    <a:pt x="19780" y="361338"/>
                  </a:lnTo>
                  <a:lnTo>
                    <a:pt x="25212" y="300800"/>
                  </a:lnTo>
                  <a:lnTo>
                    <a:pt x="27138" y="232397"/>
                  </a:lnTo>
                  <a:lnTo>
                    <a:pt x="25260" y="165707"/>
                  </a:lnTo>
                  <a:lnTo>
                    <a:pt x="25212" y="163989"/>
                  </a:lnTo>
                  <a:lnTo>
                    <a:pt x="19780" y="103444"/>
                  </a:lnTo>
                  <a:lnTo>
                    <a:pt x="11363" y="49682"/>
                  </a:lnTo>
                  <a:lnTo>
                    <a:pt x="479" y="1624"/>
                  </a:lnTo>
                  <a:lnTo>
                    <a:pt x="0" y="0"/>
                  </a:lnTo>
                  <a:close/>
                </a:path>
                <a:path w="27305" h="6597650">
                  <a:moveTo>
                    <a:pt x="0" y="1533237"/>
                  </a:moveTo>
                  <a:lnTo>
                    <a:pt x="0" y="1647091"/>
                  </a:lnTo>
                  <a:lnTo>
                    <a:pt x="4527" y="1698950"/>
                  </a:lnTo>
                  <a:lnTo>
                    <a:pt x="6336" y="1765643"/>
                  </a:lnTo>
                  <a:lnTo>
                    <a:pt x="4527" y="1832315"/>
                  </a:lnTo>
                  <a:lnTo>
                    <a:pt x="0" y="1884161"/>
                  </a:lnTo>
                  <a:lnTo>
                    <a:pt x="0" y="1997989"/>
                  </a:lnTo>
                  <a:lnTo>
                    <a:pt x="11363" y="1948315"/>
                  </a:lnTo>
                  <a:lnTo>
                    <a:pt x="19780" y="1894564"/>
                  </a:lnTo>
                  <a:lnTo>
                    <a:pt x="25212" y="1834033"/>
                  </a:lnTo>
                  <a:lnTo>
                    <a:pt x="27138" y="1765643"/>
                  </a:lnTo>
                  <a:lnTo>
                    <a:pt x="25261" y="1698950"/>
                  </a:lnTo>
                  <a:lnTo>
                    <a:pt x="25212" y="1697227"/>
                  </a:lnTo>
                  <a:lnTo>
                    <a:pt x="19780" y="1636679"/>
                  </a:lnTo>
                  <a:lnTo>
                    <a:pt x="11363" y="1582917"/>
                  </a:lnTo>
                  <a:lnTo>
                    <a:pt x="479" y="1534861"/>
                  </a:lnTo>
                  <a:lnTo>
                    <a:pt x="0" y="1533237"/>
                  </a:lnTo>
                  <a:close/>
                </a:path>
                <a:path w="27305" h="6597650">
                  <a:moveTo>
                    <a:pt x="0" y="3066429"/>
                  </a:moveTo>
                  <a:lnTo>
                    <a:pt x="0" y="3180279"/>
                  </a:lnTo>
                  <a:lnTo>
                    <a:pt x="4527" y="3232131"/>
                  </a:lnTo>
                  <a:lnTo>
                    <a:pt x="6336" y="3298812"/>
                  </a:lnTo>
                  <a:lnTo>
                    <a:pt x="4527" y="3365492"/>
                  </a:lnTo>
                  <a:lnTo>
                    <a:pt x="0" y="3417344"/>
                  </a:lnTo>
                  <a:lnTo>
                    <a:pt x="0" y="3531185"/>
                  </a:lnTo>
                  <a:lnTo>
                    <a:pt x="11363" y="3481509"/>
                  </a:lnTo>
                  <a:lnTo>
                    <a:pt x="19780" y="3427754"/>
                  </a:lnTo>
                  <a:lnTo>
                    <a:pt x="25212" y="3367215"/>
                  </a:lnTo>
                  <a:lnTo>
                    <a:pt x="27138" y="3298812"/>
                  </a:lnTo>
                  <a:lnTo>
                    <a:pt x="25261" y="3232131"/>
                  </a:lnTo>
                  <a:lnTo>
                    <a:pt x="25212" y="3230405"/>
                  </a:lnTo>
                  <a:lnTo>
                    <a:pt x="19780" y="3169863"/>
                  </a:lnTo>
                  <a:lnTo>
                    <a:pt x="11363" y="3116106"/>
                  </a:lnTo>
                  <a:lnTo>
                    <a:pt x="479" y="3068053"/>
                  </a:lnTo>
                  <a:lnTo>
                    <a:pt x="0" y="3066429"/>
                  </a:lnTo>
                  <a:close/>
                </a:path>
                <a:path w="27305" h="6597650">
                  <a:moveTo>
                    <a:pt x="0" y="4599619"/>
                  </a:moveTo>
                  <a:lnTo>
                    <a:pt x="0" y="4713478"/>
                  </a:lnTo>
                  <a:lnTo>
                    <a:pt x="4527" y="4765329"/>
                  </a:lnTo>
                  <a:lnTo>
                    <a:pt x="6336" y="4832007"/>
                  </a:lnTo>
                  <a:lnTo>
                    <a:pt x="4527" y="4898683"/>
                  </a:lnTo>
                  <a:lnTo>
                    <a:pt x="0" y="4950534"/>
                  </a:lnTo>
                  <a:lnTo>
                    <a:pt x="0" y="5064394"/>
                  </a:lnTo>
                  <a:lnTo>
                    <a:pt x="11363" y="5014716"/>
                  </a:lnTo>
                  <a:lnTo>
                    <a:pt x="19780" y="4960958"/>
                  </a:lnTo>
                  <a:lnTo>
                    <a:pt x="25212" y="4900414"/>
                  </a:lnTo>
                  <a:lnTo>
                    <a:pt x="27138" y="4832007"/>
                  </a:lnTo>
                  <a:lnTo>
                    <a:pt x="25261" y="4765329"/>
                  </a:lnTo>
                  <a:lnTo>
                    <a:pt x="25212" y="4763599"/>
                  </a:lnTo>
                  <a:lnTo>
                    <a:pt x="19780" y="4703056"/>
                  </a:lnTo>
                  <a:lnTo>
                    <a:pt x="11363" y="4649297"/>
                  </a:lnTo>
                  <a:lnTo>
                    <a:pt x="479" y="4601243"/>
                  </a:lnTo>
                  <a:lnTo>
                    <a:pt x="0" y="4599619"/>
                  </a:lnTo>
                  <a:close/>
                </a:path>
                <a:path w="27305" h="6597650">
                  <a:moveTo>
                    <a:pt x="0" y="6132835"/>
                  </a:moveTo>
                  <a:lnTo>
                    <a:pt x="0" y="6246670"/>
                  </a:lnTo>
                  <a:lnTo>
                    <a:pt x="4527" y="6298517"/>
                  </a:lnTo>
                  <a:lnTo>
                    <a:pt x="6336" y="6365189"/>
                  </a:lnTo>
                  <a:lnTo>
                    <a:pt x="4527" y="6431865"/>
                  </a:lnTo>
                  <a:lnTo>
                    <a:pt x="0" y="6483714"/>
                  </a:lnTo>
                  <a:lnTo>
                    <a:pt x="0" y="6597565"/>
                  </a:lnTo>
                  <a:lnTo>
                    <a:pt x="11363" y="6547889"/>
                  </a:lnTo>
                  <a:lnTo>
                    <a:pt x="19780" y="6494132"/>
                  </a:lnTo>
                  <a:lnTo>
                    <a:pt x="25212" y="6433592"/>
                  </a:lnTo>
                  <a:lnTo>
                    <a:pt x="27138" y="6365189"/>
                  </a:lnTo>
                  <a:lnTo>
                    <a:pt x="25261" y="6298517"/>
                  </a:lnTo>
                  <a:lnTo>
                    <a:pt x="25212" y="6296794"/>
                  </a:lnTo>
                  <a:lnTo>
                    <a:pt x="19780" y="6236260"/>
                  </a:lnTo>
                  <a:lnTo>
                    <a:pt x="11363" y="6182508"/>
                  </a:lnTo>
                  <a:lnTo>
                    <a:pt x="479" y="6134458"/>
                  </a:lnTo>
                  <a:lnTo>
                    <a:pt x="0" y="6132835"/>
                  </a:lnTo>
                  <a:close/>
                </a:path>
              </a:pathLst>
            </a:custGeom>
            <a:solidFill>
              <a:srgbClr val="3F6958">
                <a:alpha val="5000"/>
              </a:srgbClr>
            </a:solidFill>
          </p:spPr>
          <p:txBody>
            <a:bodyPr wrap="square" lIns="0" tIns="0" rIns="0" bIns="0" rtlCol="0">
              <a:noAutofit/>
            </a:bodyPr>
            <a:lstStyle/>
            <a:p>
              <a:endParaRPr/>
            </a:p>
          </p:txBody>
        </p:sp>
        <p:pic>
          <p:nvPicPr>
            <p:cNvPr id="4" name="object 4"/>
            <p:cNvPicPr/>
            <p:nvPr/>
          </p:nvPicPr>
          <p:blipFill>
            <a:blip r:embed="rId2"/>
            <a:stretch>
              <a:fillRect/>
            </a:stretch>
          </p:blipFill>
          <p:spPr>
            <a:xfrm>
              <a:off x="0" y="0"/>
              <a:ext cx="5328005" cy="7560005"/>
            </a:xfrm>
            <a:prstGeom prst="rect">
              <a:avLst/>
            </a:prstGeom>
          </p:spPr>
        </p:pic>
        <p:pic>
          <p:nvPicPr>
            <p:cNvPr id="5" name="object 5"/>
            <p:cNvPicPr/>
            <p:nvPr/>
          </p:nvPicPr>
          <p:blipFill>
            <a:blip r:embed="rId3"/>
            <a:stretch>
              <a:fillRect/>
            </a:stretch>
          </p:blipFill>
          <p:spPr>
            <a:xfrm>
              <a:off x="447319" y="515759"/>
              <a:ext cx="4460786" cy="6541782"/>
            </a:xfrm>
            <a:prstGeom prst="rect">
              <a:avLst/>
            </a:prstGeom>
          </p:spPr>
        </p:pic>
        <p:pic>
          <p:nvPicPr>
            <p:cNvPr id="7" name="object 7"/>
            <p:cNvPicPr/>
            <p:nvPr/>
          </p:nvPicPr>
          <p:blipFill>
            <a:blip r:embed="rId4"/>
            <a:stretch>
              <a:fillRect/>
            </a:stretch>
          </p:blipFill>
          <p:spPr>
            <a:xfrm>
              <a:off x="729063" y="6524351"/>
              <a:ext cx="108877" cy="237820"/>
            </a:xfrm>
            <a:prstGeom prst="rect">
              <a:avLst/>
            </a:prstGeom>
          </p:spPr>
        </p:pic>
        <p:sp>
          <p:nvSpPr>
            <p:cNvPr id="8" name="object 8"/>
            <p:cNvSpPr/>
            <p:nvPr/>
          </p:nvSpPr>
          <p:spPr>
            <a:xfrm>
              <a:off x="715248" y="6618173"/>
              <a:ext cx="123189" cy="280670"/>
            </a:xfrm>
            <a:custGeom>
              <a:avLst/>
              <a:gdLst/>
              <a:ahLst/>
              <a:cxnLst/>
              <a:rect l="l" t="t" r="r" b="b"/>
              <a:pathLst>
                <a:path w="123189" h="280670">
                  <a:moveTo>
                    <a:pt x="16814" y="0"/>
                  </a:moveTo>
                  <a:lnTo>
                    <a:pt x="0" y="0"/>
                  </a:lnTo>
                  <a:lnTo>
                    <a:pt x="0" y="189280"/>
                  </a:lnTo>
                  <a:lnTo>
                    <a:pt x="16814" y="189280"/>
                  </a:lnTo>
                  <a:lnTo>
                    <a:pt x="16814" y="73228"/>
                  </a:lnTo>
                  <a:lnTo>
                    <a:pt x="48353" y="86928"/>
                  </a:lnTo>
                  <a:lnTo>
                    <a:pt x="73718" y="109591"/>
                  </a:lnTo>
                  <a:lnTo>
                    <a:pt x="90618" y="139250"/>
                  </a:lnTo>
                  <a:lnTo>
                    <a:pt x="96761" y="173939"/>
                  </a:lnTo>
                  <a:lnTo>
                    <a:pt x="95291" y="191430"/>
                  </a:lnTo>
                  <a:lnTo>
                    <a:pt x="91044" y="207932"/>
                  </a:lnTo>
                  <a:lnTo>
                    <a:pt x="84261" y="223322"/>
                  </a:lnTo>
                  <a:lnTo>
                    <a:pt x="75183" y="237477"/>
                  </a:lnTo>
                  <a:lnTo>
                    <a:pt x="56019" y="227291"/>
                  </a:lnTo>
                  <a:lnTo>
                    <a:pt x="60210" y="280314"/>
                  </a:lnTo>
                  <a:lnTo>
                    <a:pt x="117436" y="266484"/>
                  </a:lnTo>
                  <a:lnTo>
                    <a:pt x="96646" y="252133"/>
                  </a:lnTo>
                  <a:lnTo>
                    <a:pt x="107617" y="234687"/>
                  </a:lnTo>
                  <a:lnTo>
                    <a:pt x="115804" y="215726"/>
                  </a:lnTo>
                  <a:lnTo>
                    <a:pt x="120925" y="195420"/>
                  </a:lnTo>
                  <a:lnTo>
                    <a:pt x="122694" y="173939"/>
                  </a:lnTo>
                  <a:lnTo>
                    <a:pt x="114548" y="128963"/>
                  </a:lnTo>
                  <a:lnTo>
                    <a:pt x="92148" y="90778"/>
                  </a:lnTo>
                  <a:lnTo>
                    <a:pt x="58550" y="62219"/>
                  </a:lnTo>
                  <a:lnTo>
                    <a:pt x="16814" y="46126"/>
                  </a:lnTo>
                  <a:lnTo>
                    <a:pt x="16814" y="0"/>
                  </a:lnTo>
                  <a:close/>
                </a:path>
              </a:pathLst>
            </a:custGeom>
            <a:solidFill>
              <a:srgbClr val="EC2227"/>
            </a:solidFill>
          </p:spPr>
          <p:txBody>
            <a:bodyPr wrap="square" lIns="0" tIns="0" rIns="0" bIns="0" rtlCol="0">
              <a:noAutofit/>
            </a:bodyPr>
            <a:lstStyle/>
            <a:p>
              <a:endParaRPr/>
            </a:p>
          </p:txBody>
        </p:sp>
        <p:pic>
          <p:nvPicPr>
            <p:cNvPr id="9" name="object 9"/>
            <p:cNvPicPr/>
            <p:nvPr/>
          </p:nvPicPr>
          <p:blipFill>
            <a:blip r:embed="rId5"/>
            <a:stretch>
              <a:fillRect/>
            </a:stretch>
          </p:blipFill>
          <p:spPr>
            <a:xfrm>
              <a:off x="577969" y="6663394"/>
              <a:ext cx="122694" cy="238950"/>
            </a:xfrm>
            <a:prstGeom prst="rect">
              <a:avLst/>
            </a:prstGeom>
          </p:spPr>
        </p:pic>
        <p:sp>
          <p:nvSpPr>
            <p:cNvPr id="10" name="object 10"/>
            <p:cNvSpPr/>
            <p:nvPr/>
          </p:nvSpPr>
          <p:spPr>
            <a:xfrm>
              <a:off x="577950" y="6527132"/>
              <a:ext cx="137795" cy="280670"/>
            </a:xfrm>
            <a:custGeom>
              <a:avLst/>
              <a:gdLst/>
              <a:ahLst/>
              <a:cxnLst/>
              <a:rect l="l" t="t" r="r" b="b"/>
              <a:pathLst>
                <a:path w="137795" h="280670">
                  <a:moveTo>
                    <a:pt x="62484" y="0"/>
                  </a:moveTo>
                  <a:lnTo>
                    <a:pt x="5270" y="13843"/>
                  </a:lnTo>
                  <a:lnTo>
                    <a:pt x="26073" y="28181"/>
                  </a:lnTo>
                  <a:lnTo>
                    <a:pt x="15092" y="45630"/>
                  </a:lnTo>
                  <a:lnTo>
                    <a:pt x="6897" y="64598"/>
                  </a:lnTo>
                  <a:lnTo>
                    <a:pt x="1771" y="84909"/>
                  </a:lnTo>
                  <a:lnTo>
                    <a:pt x="0" y="106387"/>
                  </a:lnTo>
                  <a:lnTo>
                    <a:pt x="9338" y="154914"/>
                  </a:lnTo>
                  <a:lnTo>
                    <a:pt x="34929" y="195165"/>
                  </a:lnTo>
                  <a:lnTo>
                    <a:pt x="73139" y="223507"/>
                  </a:lnTo>
                  <a:lnTo>
                    <a:pt x="120332" y="236308"/>
                  </a:lnTo>
                  <a:lnTo>
                    <a:pt x="120332" y="280314"/>
                  </a:lnTo>
                  <a:lnTo>
                    <a:pt x="137287" y="280314"/>
                  </a:lnTo>
                  <a:lnTo>
                    <a:pt x="137287" y="91059"/>
                  </a:lnTo>
                  <a:lnTo>
                    <a:pt x="120332" y="91059"/>
                  </a:lnTo>
                  <a:lnTo>
                    <a:pt x="120332" y="209867"/>
                  </a:lnTo>
                  <a:lnTo>
                    <a:pt x="83244" y="199213"/>
                  </a:lnTo>
                  <a:lnTo>
                    <a:pt x="53286" y="176596"/>
                  </a:lnTo>
                  <a:lnTo>
                    <a:pt x="33257" y="144745"/>
                  </a:lnTo>
                  <a:lnTo>
                    <a:pt x="25958" y="106387"/>
                  </a:lnTo>
                  <a:lnTo>
                    <a:pt x="27424" y="88900"/>
                  </a:lnTo>
                  <a:lnTo>
                    <a:pt x="31665" y="72393"/>
                  </a:lnTo>
                  <a:lnTo>
                    <a:pt x="38447" y="56996"/>
                  </a:lnTo>
                  <a:lnTo>
                    <a:pt x="47536" y="42837"/>
                  </a:lnTo>
                  <a:lnTo>
                    <a:pt x="66713" y="53047"/>
                  </a:lnTo>
                  <a:lnTo>
                    <a:pt x="62484" y="0"/>
                  </a:lnTo>
                  <a:close/>
                </a:path>
              </a:pathLst>
            </a:custGeom>
            <a:solidFill>
              <a:srgbClr val="3B5EAB"/>
            </a:solidFill>
          </p:spPr>
          <p:txBody>
            <a:bodyPr wrap="square" lIns="0" tIns="0" rIns="0" bIns="0" rtlCol="0">
              <a:noAutofit/>
            </a:bodyPr>
            <a:lstStyle/>
            <a:p>
              <a:endParaRPr/>
            </a:p>
          </p:txBody>
        </p:sp>
        <p:pic>
          <p:nvPicPr>
            <p:cNvPr id="11" name="object 11"/>
            <p:cNvPicPr/>
            <p:nvPr/>
          </p:nvPicPr>
          <p:blipFill>
            <a:blip r:embed="rId6"/>
            <a:stretch>
              <a:fillRect/>
            </a:stretch>
          </p:blipFill>
          <p:spPr>
            <a:xfrm>
              <a:off x="642520" y="5108434"/>
              <a:ext cx="123929" cy="250797"/>
            </a:xfrm>
            <a:prstGeom prst="rect">
              <a:avLst/>
            </a:prstGeom>
          </p:spPr>
        </p:pic>
        <p:pic>
          <p:nvPicPr>
            <p:cNvPr id="12" name="object 12"/>
            <p:cNvPicPr/>
            <p:nvPr/>
          </p:nvPicPr>
          <p:blipFill>
            <a:blip r:embed="rId7"/>
            <a:stretch>
              <a:fillRect/>
            </a:stretch>
          </p:blipFill>
          <p:spPr>
            <a:xfrm>
              <a:off x="642518" y="6276822"/>
              <a:ext cx="123929" cy="213326"/>
            </a:xfrm>
            <a:prstGeom prst="rect">
              <a:avLst/>
            </a:prstGeom>
          </p:spPr>
        </p:pic>
        <p:sp>
          <p:nvSpPr>
            <p:cNvPr id="13" name="object 13"/>
            <p:cNvSpPr/>
            <p:nvPr/>
          </p:nvSpPr>
          <p:spPr>
            <a:xfrm>
              <a:off x="642518" y="5380075"/>
              <a:ext cx="124460" cy="17145"/>
            </a:xfrm>
            <a:custGeom>
              <a:avLst/>
              <a:gdLst/>
              <a:ahLst/>
              <a:cxnLst/>
              <a:rect l="l" t="t" r="r" b="b"/>
              <a:pathLst>
                <a:path w="124459" h="17145">
                  <a:moveTo>
                    <a:pt x="16370" y="12"/>
                  </a:moveTo>
                  <a:lnTo>
                    <a:pt x="0" y="12"/>
                  </a:lnTo>
                  <a:lnTo>
                    <a:pt x="0" y="16535"/>
                  </a:lnTo>
                  <a:lnTo>
                    <a:pt x="16370" y="16535"/>
                  </a:lnTo>
                  <a:lnTo>
                    <a:pt x="16370" y="12"/>
                  </a:lnTo>
                  <a:close/>
                </a:path>
                <a:path w="124459" h="17145">
                  <a:moveTo>
                    <a:pt x="123926" y="0"/>
                  </a:moveTo>
                  <a:lnTo>
                    <a:pt x="19392" y="0"/>
                  </a:lnTo>
                  <a:lnTo>
                    <a:pt x="19392" y="16522"/>
                  </a:lnTo>
                  <a:lnTo>
                    <a:pt x="123926" y="16522"/>
                  </a:lnTo>
                  <a:lnTo>
                    <a:pt x="123926" y="0"/>
                  </a:lnTo>
                  <a:close/>
                </a:path>
              </a:pathLst>
            </a:custGeom>
            <a:solidFill>
              <a:srgbClr val="010101"/>
            </a:solidFill>
          </p:spPr>
          <p:txBody>
            <a:bodyPr wrap="square" lIns="0" tIns="0" rIns="0" bIns="0" rtlCol="0">
              <a:noAutofit/>
            </a:bodyPr>
            <a:lstStyle/>
            <a:p>
              <a:endParaRPr/>
            </a:p>
          </p:txBody>
        </p:sp>
        <p:pic>
          <p:nvPicPr>
            <p:cNvPr id="14" name="object 14"/>
            <p:cNvPicPr/>
            <p:nvPr/>
          </p:nvPicPr>
          <p:blipFill>
            <a:blip r:embed="rId8"/>
            <a:stretch>
              <a:fillRect/>
            </a:stretch>
          </p:blipFill>
          <p:spPr>
            <a:xfrm>
              <a:off x="641149" y="6164663"/>
              <a:ext cx="127012" cy="88976"/>
            </a:xfrm>
            <a:prstGeom prst="rect">
              <a:avLst/>
            </a:prstGeom>
          </p:spPr>
        </p:pic>
        <p:pic>
          <p:nvPicPr>
            <p:cNvPr id="15" name="object 15"/>
            <p:cNvPicPr/>
            <p:nvPr/>
          </p:nvPicPr>
          <p:blipFill>
            <a:blip r:embed="rId9"/>
            <a:stretch>
              <a:fillRect/>
            </a:stretch>
          </p:blipFill>
          <p:spPr>
            <a:xfrm>
              <a:off x="641149" y="5914817"/>
              <a:ext cx="127012" cy="184423"/>
            </a:xfrm>
            <a:prstGeom prst="rect">
              <a:avLst/>
            </a:prstGeom>
          </p:spPr>
        </p:pic>
        <p:pic>
          <p:nvPicPr>
            <p:cNvPr id="16" name="object 16"/>
            <p:cNvPicPr/>
            <p:nvPr/>
          </p:nvPicPr>
          <p:blipFill>
            <a:blip r:embed="rId10"/>
            <a:stretch>
              <a:fillRect/>
            </a:stretch>
          </p:blipFill>
          <p:spPr>
            <a:xfrm>
              <a:off x="640450" y="5415892"/>
              <a:ext cx="128154" cy="476239"/>
            </a:xfrm>
            <a:prstGeom prst="rect">
              <a:avLst/>
            </a:prstGeom>
          </p:spPr>
        </p:pic>
        <p:pic>
          <p:nvPicPr>
            <p:cNvPr id="19" name="object 19"/>
            <p:cNvPicPr/>
            <p:nvPr/>
          </p:nvPicPr>
          <p:blipFill>
            <a:blip r:embed="rId11"/>
            <a:stretch>
              <a:fillRect/>
            </a:stretch>
          </p:blipFill>
          <p:spPr>
            <a:xfrm>
              <a:off x="744867" y="841210"/>
              <a:ext cx="12077" cy="11950"/>
            </a:xfrm>
            <a:prstGeom prst="rect">
              <a:avLst/>
            </a:prstGeom>
          </p:spPr>
        </p:pic>
      </p:grpSp>
      <p:sp>
        <p:nvSpPr>
          <p:cNvPr id="30" name="object 30"/>
          <p:cNvSpPr txBox="1"/>
          <p:nvPr/>
        </p:nvSpPr>
        <p:spPr>
          <a:xfrm>
            <a:off x="4752434" y="706276"/>
            <a:ext cx="90805" cy="929005"/>
          </a:xfrm>
          <a:prstGeom prst="rect">
            <a:avLst/>
          </a:prstGeom>
        </p:spPr>
        <p:txBody>
          <a:bodyPr vert="vert270" wrap="square" lIns="0" tIns="14604" rIns="0" bIns="0" rtlCol="0">
            <a:noAutofit/>
          </a:bodyPr>
          <a:lstStyle/>
          <a:p>
            <a:pPr marL="12700" algn="ctr" rtl="0">
              <a:lnSpc>
                <a:spcPct val="100000"/>
              </a:lnSpc>
              <a:spcBef>
                <a:spcPts val="114"/>
              </a:spcBef>
            </a:pPr>
            <a:r>
              <a:rPr lang="ru" sz="400" b="0" i="0" u="none" strike="noStrike" dirty="0">
                <a:solidFill>
                  <a:srgbClr val="58595B"/>
                </a:solidFill>
                <a:latin typeface="Arial"/>
                <a:cs typeface="Arial"/>
              </a:rPr>
              <a:t>Пожалуйста, сохраните настоящий документ!</a:t>
            </a:r>
            <a:endParaRPr sz="400" dirty="0">
              <a:latin typeface="Arial"/>
              <a:cs typeface="Arial"/>
            </a:endParaRPr>
          </a:p>
        </p:txBody>
      </p:sp>
      <p:sp>
        <p:nvSpPr>
          <p:cNvPr id="31" name="object 31"/>
          <p:cNvSpPr txBox="1"/>
          <p:nvPr/>
        </p:nvSpPr>
        <p:spPr>
          <a:xfrm>
            <a:off x="4688639" y="5703448"/>
            <a:ext cx="154305" cy="1212215"/>
          </a:xfrm>
          <a:prstGeom prst="rect">
            <a:avLst/>
          </a:prstGeom>
        </p:spPr>
        <p:txBody>
          <a:bodyPr vert="vert270" wrap="square" lIns="0" tIns="11430" rIns="0" bIns="0" rtlCol="0">
            <a:noAutofit/>
          </a:bodyPr>
          <a:lstStyle/>
          <a:p>
            <a:pPr marL="12700" marR="5080" rtl="0">
              <a:lnSpc>
                <a:spcPct val="104700"/>
              </a:lnSpc>
              <a:spcBef>
                <a:spcPts val="90"/>
              </a:spcBef>
            </a:pPr>
            <a:r>
              <a:rPr lang="ru" sz="400" b="1" i="0" u="none" strike="noStrike" dirty="0">
                <a:solidFill>
                  <a:srgbClr val="58595B"/>
                </a:solidFill>
                <a:latin typeface="Arial"/>
                <a:cs typeface="Arial"/>
              </a:rPr>
              <a:t>ПРИМЕЧАНИЕ:</a:t>
            </a:r>
            <a:r>
              <a:rPr lang="ru" sz="400" b="1" i="0" u="none" strike="noStrike" spc="50" dirty="0">
                <a:solidFill>
                  <a:srgbClr val="58595B"/>
                </a:solidFill>
                <a:latin typeface="Arial"/>
                <a:cs typeface="Arial"/>
              </a:rPr>
              <a:t> </a:t>
            </a:r>
            <a:r>
              <a:rPr lang="ru" sz="400" b="0" i="0" u="none" strike="noStrike" dirty="0">
                <a:solidFill>
                  <a:srgbClr val="58595B"/>
                </a:solidFill>
                <a:latin typeface="Arial"/>
                <a:cs typeface="Arial"/>
              </a:rPr>
              <a:t>Неисправности, возникшие по вине пользователя, не подпадают под действие гарантии</a:t>
            </a:r>
            <a:r>
              <a:rPr lang="ru" sz="400" b="0" i="0" u="none" strike="noStrike" dirty="0">
                <a:solidFill>
                  <a:schemeClr val="tx1"/>
                </a:solidFill>
                <a:latin typeface="Arial"/>
                <a:cs typeface="Arial"/>
              </a:rPr>
              <a:t>. </a:t>
            </a:r>
            <a:r>
              <a:rPr lang="ru" sz="400" b="0" i="0" u="none" strike="noStrike" spc="-10" dirty="0">
                <a:solidFill>
                  <a:schemeClr val="tx1"/>
                </a:solidFill>
                <a:latin typeface="Arial"/>
                <a:cs typeface="Arial"/>
                <a:hlinkClick r:id="rId12">
                  <a:extLst>
                    <a:ext uri="{A12FA001-AC4F-418D-AE19-62706E023703}">
                      <ahyp:hlinkClr xmlns:ahyp="http://schemas.microsoft.com/office/drawing/2018/hyperlinkcolor" val="tx"/>
                    </a:ext>
                  </a:extLst>
                </a:hlinkClick>
              </a:rPr>
              <a:t>www.ekinendustriyel.com</a:t>
            </a:r>
            <a:endParaRPr sz="400" dirty="0">
              <a:solidFill>
                <a:schemeClr val="tx1"/>
              </a:solidFill>
              <a:latin typeface="Arial"/>
              <a:cs typeface="Arial"/>
            </a:endParaRPr>
          </a:p>
        </p:txBody>
      </p:sp>
      <p:grpSp>
        <p:nvGrpSpPr>
          <p:cNvPr id="32" name="object 32"/>
          <p:cNvGrpSpPr/>
          <p:nvPr/>
        </p:nvGrpSpPr>
        <p:grpSpPr>
          <a:xfrm>
            <a:off x="4086352" y="706276"/>
            <a:ext cx="3175" cy="929005"/>
            <a:chOff x="4086352" y="706276"/>
            <a:chExt cx="3175" cy="929005"/>
          </a:xfrm>
        </p:grpSpPr>
        <p:sp>
          <p:nvSpPr>
            <p:cNvPr id="33" name="object 33"/>
            <p:cNvSpPr/>
            <p:nvPr/>
          </p:nvSpPr>
          <p:spPr>
            <a:xfrm flipH="1">
              <a:off x="4087756" y="706285"/>
              <a:ext cx="0" cy="929005"/>
            </a:xfrm>
            <a:custGeom>
              <a:avLst/>
              <a:gdLst/>
              <a:ahLst/>
              <a:cxnLst/>
              <a:rect l="l" t="t" r="r" b="b"/>
              <a:pathLst>
                <a:path h="929005">
                  <a:moveTo>
                    <a:pt x="0" y="0"/>
                  </a:moveTo>
                  <a:lnTo>
                    <a:pt x="0" y="928979"/>
                  </a:lnTo>
                </a:path>
              </a:pathLst>
            </a:custGeom>
            <a:solidFill>
              <a:srgbClr val="58595B"/>
            </a:solidFill>
          </p:spPr>
          <p:txBody>
            <a:bodyPr wrap="square" lIns="0" tIns="0" rIns="0" bIns="0" rtlCol="0">
              <a:noAutofit/>
            </a:bodyPr>
            <a:lstStyle/>
            <a:p>
              <a:endParaRPr/>
            </a:p>
          </p:txBody>
        </p:sp>
        <p:sp>
          <p:nvSpPr>
            <p:cNvPr id="34" name="object 34"/>
            <p:cNvSpPr/>
            <p:nvPr/>
          </p:nvSpPr>
          <p:spPr>
            <a:xfrm flipH="1">
              <a:off x="4087749" y="706276"/>
              <a:ext cx="0" cy="929005"/>
            </a:xfrm>
            <a:custGeom>
              <a:avLst/>
              <a:gdLst/>
              <a:ahLst/>
              <a:cxnLst/>
              <a:rect l="l" t="t" r="r" b="b"/>
              <a:pathLst>
                <a:path h="929005">
                  <a:moveTo>
                    <a:pt x="0" y="928979"/>
                  </a:moveTo>
                  <a:lnTo>
                    <a:pt x="0" y="0"/>
                  </a:lnTo>
                </a:path>
              </a:pathLst>
            </a:custGeom>
            <a:ln w="3175">
              <a:solidFill>
                <a:srgbClr val="727576"/>
              </a:solidFill>
            </a:ln>
          </p:spPr>
          <p:txBody>
            <a:bodyPr wrap="square" lIns="0" tIns="0" rIns="0" bIns="0" rtlCol="0">
              <a:noAutofit/>
            </a:bodyPr>
            <a:lstStyle/>
            <a:p>
              <a:endParaRPr/>
            </a:p>
          </p:txBody>
        </p:sp>
      </p:grpSp>
      <p:grpSp>
        <p:nvGrpSpPr>
          <p:cNvPr id="35" name="object 35"/>
          <p:cNvGrpSpPr/>
          <p:nvPr/>
        </p:nvGrpSpPr>
        <p:grpSpPr>
          <a:xfrm>
            <a:off x="4230416" y="706276"/>
            <a:ext cx="3175" cy="929005"/>
            <a:chOff x="4230416" y="706276"/>
            <a:chExt cx="3175" cy="929005"/>
          </a:xfrm>
        </p:grpSpPr>
        <p:sp>
          <p:nvSpPr>
            <p:cNvPr id="36" name="object 36"/>
            <p:cNvSpPr/>
            <p:nvPr/>
          </p:nvSpPr>
          <p:spPr>
            <a:xfrm flipH="1">
              <a:off x="4231808" y="706285"/>
              <a:ext cx="0" cy="929005"/>
            </a:xfrm>
            <a:custGeom>
              <a:avLst/>
              <a:gdLst/>
              <a:ahLst/>
              <a:cxnLst/>
              <a:rect l="l" t="t" r="r" b="b"/>
              <a:pathLst>
                <a:path h="929005">
                  <a:moveTo>
                    <a:pt x="0" y="0"/>
                  </a:moveTo>
                  <a:lnTo>
                    <a:pt x="0" y="928979"/>
                  </a:lnTo>
                </a:path>
              </a:pathLst>
            </a:custGeom>
            <a:solidFill>
              <a:srgbClr val="58595B"/>
            </a:solidFill>
          </p:spPr>
          <p:txBody>
            <a:bodyPr wrap="square" lIns="0" tIns="0" rIns="0" bIns="0" rtlCol="0">
              <a:noAutofit/>
            </a:bodyPr>
            <a:lstStyle/>
            <a:p>
              <a:endParaRPr/>
            </a:p>
          </p:txBody>
        </p:sp>
        <p:sp>
          <p:nvSpPr>
            <p:cNvPr id="37" name="object 37"/>
            <p:cNvSpPr/>
            <p:nvPr/>
          </p:nvSpPr>
          <p:spPr>
            <a:xfrm flipH="1">
              <a:off x="4231813" y="706276"/>
              <a:ext cx="0" cy="929005"/>
            </a:xfrm>
            <a:custGeom>
              <a:avLst/>
              <a:gdLst/>
              <a:ahLst/>
              <a:cxnLst/>
              <a:rect l="l" t="t" r="r" b="b"/>
              <a:pathLst>
                <a:path h="929005">
                  <a:moveTo>
                    <a:pt x="0" y="928979"/>
                  </a:moveTo>
                  <a:lnTo>
                    <a:pt x="0" y="0"/>
                  </a:lnTo>
                </a:path>
              </a:pathLst>
            </a:custGeom>
            <a:ln w="3175">
              <a:solidFill>
                <a:srgbClr val="727576"/>
              </a:solidFill>
            </a:ln>
          </p:spPr>
          <p:txBody>
            <a:bodyPr wrap="square" lIns="0" tIns="0" rIns="0" bIns="0" rtlCol="0">
              <a:noAutofit/>
            </a:bodyPr>
            <a:lstStyle/>
            <a:p>
              <a:endParaRPr/>
            </a:p>
          </p:txBody>
        </p:sp>
      </p:grpSp>
      <p:grpSp>
        <p:nvGrpSpPr>
          <p:cNvPr id="38" name="object 38"/>
          <p:cNvGrpSpPr/>
          <p:nvPr/>
        </p:nvGrpSpPr>
        <p:grpSpPr>
          <a:xfrm>
            <a:off x="4374480" y="706276"/>
            <a:ext cx="3175" cy="929005"/>
            <a:chOff x="4374480" y="706276"/>
            <a:chExt cx="3175" cy="929005"/>
          </a:xfrm>
        </p:grpSpPr>
        <p:sp>
          <p:nvSpPr>
            <p:cNvPr id="39" name="object 39"/>
            <p:cNvSpPr/>
            <p:nvPr/>
          </p:nvSpPr>
          <p:spPr>
            <a:xfrm flipH="1">
              <a:off x="4375872" y="706285"/>
              <a:ext cx="0" cy="929005"/>
            </a:xfrm>
            <a:custGeom>
              <a:avLst/>
              <a:gdLst/>
              <a:ahLst/>
              <a:cxnLst/>
              <a:rect l="l" t="t" r="r" b="b"/>
              <a:pathLst>
                <a:path h="929005">
                  <a:moveTo>
                    <a:pt x="0" y="0"/>
                  </a:moveTo>
                  <a:lnTo>
                    <a:pt x="0" y="928979"/>
                  </a:lnTo>
                </a:path>
              </a:pathLst>
            </a:custGeom>
            <a:solidFill>
              <a:srgbClr val="58595B"/>
            </a:solidFill>
          </p:spPr>
          <p:txBody>
            <a:bodyPr wrap="square" lIns="0" tIns="0" rIns="0" bIns="0" rtlCol="0">
              <a:noAutofit/>
            </a:bodyPr>
            <a:lstStyle/>
            <a:p>
              <a:endParaRPr/>
            </a:p>
          </p:txBody>
        </p:sp>
        <p:sp>
          <p:nvSpPr>
            <p:cNvPr id="40" name="object 40"/>
            <p:cNvSpPr/>
            <p:nvPr/>
          </p:nvSpPr>
          <p:spPr>
            <a:xfrm flipH="1">
              <a:off x="4375877" y="706276"/>
              <a:ext cx="0" cy="929005"/>
            </a:xfrm>
            <a:custGeom>
              <a:avLst/>
              <a:gdLst/>
              <a:ahLst/>
              <a:cxnLst/>
              <a:rect l="l" t="t" r="r" b="b"/>
              <a:pathLst>
                <a:path h="929005">
                  <a:moveTo>
                    <a:pt x="0" y="928979"/>
                  </a:moveTo>
                  <a:lnTo>
                    <a:pt x="0" y="0"/>
                  </a:lnTo>
                </a:path>
              </a:pathLst>
            </a:custGeom>
            <a:ln w="3175">
              <a:solidFill>
                <a:srgbClr val="727576"/>
              </a:solidFill>
            </a:ln>
          </p:spPr>
          <p:txBody>
            <a:bodyPr wrap="square" lIns="0" tIns="0" rIns="0" bIns="0" rtlCol="0">
              <a:noAutofit/>
            </a:bodyPr>
            <a:lstStyle/>
            <a:p>
              <a:endParaRPr/>
            </a:p>
          </p:txBody>
        </p:sp>
      </p:grpSp>
      <p:grpSp>
        <p:nvGrpSpPr>
          <p:cNvPr id="41" name="object 41"/>
          <p:cNvGrpSpPr/>
          <p:nvPr/>
        </p:nvGrpSpPr>
        <p:grpSpPr>
          <a:xfrm>
            <a:off x="4518545" y="706276"/>
            <a:ext cx="3175" cy="929005"/>
            <a:chOff x="4518545" y="706276"/>
            <a:chExt cx="3175" cy="929005"/>
          </a:xfrm>
        </p:grpSpPr>
        <p:sp>
          <p:nvSpPr>
            <p:cNvPr id="42" name="object 42"/>
            <p:cNvSpPr/>
            <p:nvPr/>
          </p:nvSpPr>
          <p:spPr>
            <a:xfrm flipH="1">
              <a:off x="4519936" y="706285"/>
              <a:ext cx="0" cy="929005"/>
            </a:xfrm>
            <a:custGeom>
              <a:avLst/>
              <a:gdLst/>
              <a:ahLst/>
              <a:cxnLst/>
              <a:rect l="l" t="t" r="r" b="b"/>
              <a:pathLst>
                <a:path h="929005">
                  <a:moveTo>
                    <a:pt x="0" y="0"/>
                  </a:moveTo>
                  <a:lnTo>
                    <a:pt x="0" y="928979"/>
                  </a:lnTo>
                </a:path>
              </a:pathLst>
            </a:custGeom>
            <a:solidFill>
              <a:srgbClr val="58595B"/>
            </a:solidFill>
          </p:spPr>
          <p:txBody>
            <a:bodyPr wrap="square" lIns="0" tIns="0" rIns="0" bIns="0" rtlCol="0">
              <a:noAutofit/>
            </a:bodyPr>
            <a:lstStyle/>
            <a:p>
              <a:endParaRPr/>
            </a:p>
          </p:txBody>
        </p:sp>
        <p:sp>
          <p:nvSpPr>
            <p:cNvPr id="43" name="object 43"/>
            <p:cNvSpPr/>
            <p:nvPr/>
          </p:nvSpPr>
          <p:spPr>
            <a:xfrm flipH="1">
              <a:off x="4519942" y="706276"/>
              <a:ext cx="0" cy="929005"/>
            </a:xfrm>
            <a:custGeom>
              <a:avLst/>
              <a:gdLst/>
              <a:ahLst/>
              <a:cxnLst/>
              <a:rect l="l" t="t" r="r" b="b"/>
              <a:pathLst>
                <a:path h="929005">
                  <a:moveTo>
                    <a:pt x="0" y="928979"/>
                  </a:moveTo>
                  <a:lnTo>
                    <a:pt x="0" y="0"/>
                  </a:lnTo>
                </a:path>
              </a:pathLst>
            </a:custGeom>
            <a:ln w="3175">
              <a:solidFill>
                <a:srgbClr val="727576"/>
              </a:solidFill>
            </a:ln>
          </p:spPr>
          <p:txBody>
            <a:bodyPr wrap="square" lIns="0" tIns="0" rIns="0" bIns="0" rtlCol="0">
              <a:noAutofit/>
            </a:bodyPr>
            <a:lstStyle/>
            <a:p>
              <a:endParaRPr/>
            </a:p>
          </p:txBody>
        </p:sp>
      </p:grpSp>
      <p:grpSp>
        <p:nvGrpSpPr>
          <p:cNvPr id="44" name="object 44"/>
          <p:cNvGrpSpPr/>
          <p:nvPr/>
        </p:nvGrpSpPr>
        <p:grpSpPr>
          <a:xfrm>
            <a:off x="4662023" y="706276"/>
            <a:ext cx="3175" cy="929005"/>
            <a:chOff x="4662023" y="706276"/>
            <a:chExt cx="3175" cy="929005"/>
          </a:xfrm>
        </p:grpSpPr>
        <p:sp>
          <p:nvSpPr>
            <p:cNvPr id="45" name="object 45"/>
            <p:cNvSpPr/>
            <p:nvPr/>
          </p:nvSpPr>
          <p:spPr>
            <a:xfrm flipH="1">
              <a:off x="4663417" y="706285"/>
              <a:ext cx="0" cy="929005"/>
            </a:xfrm>
            <a:custGeom>
              <a:avLst/>
              <a:gdLst/>
              <a:ahLst/>
              <a:cxnLst/>
              <a:rect l="l" t="t" r="r" b="b"/>
              <a:pathLst>
                <a:path h="929005">
                  <a:moveTo>
                    <a:pt x="0" y="0"/>
                  </a:moveTo>
                  <a:lnTo>
                    <a:pt x="0" y="928979"/>
                  </a:lnTo>
                </a:path>
              </a:pathLst>
            </a:custGeom>
            <a:solidFill>
              <a:srgbClr val="58595B"/>
            </a:solidFill>
          </p:spPr>
          <p:txBody>
            <a:bodyPr wrap="square" lIns="0" tIns="0" rIns="0" bIns="0" rtlCol="0">
              <a:noAutofit/>
            </a:bodyPr>
            <a:lstStyle/>
            <a:p>
              <a:endParaRPr/>
            </a:p>
          </p:txBody>
        </p:sp>
        <p:sp>
          <p:nvSpPr>
            <p:cNvPr id="46" name="object 46"/>
            <p:cNvSpPr/>
            <p:nvPr/>
          </p:nvSpPr>
          <p:spPr>
            <a:xfrm flipH="1">
              <a:off x="4663420" y="706276"/>
              <a:ext cx="0" cy="929005"/>
            </a:xfrm>
            <a:custGeom>
              <a:avLst/>
              <a:gdLst/>
              <a:ahLst/>
              <a:cxnLst/>
              <a:rect l="l" t="t" r="r" b="b"/>
              <a:pathLst>
                <a:path h="929005">
                  <a:moveTo>
                    <a:pt x="0" y="928979"/>
                  </a:moveTo>
                  <a:lnTo>
                    <a:pt x="0" y="0"/>
                  </a:lnTo>
                </a:path>
              </a:pathLst>
            </a:custGeom>
            <a:ln w="3175">
              <a:solidFill>
                <a:srgbClr val="727576"/>
              </a:solidFill>
            </a:ln>
          </p:spPr>
          <p:txBody>
            <a:bodyPr wrap="square" lIns="0" tIns="0" rIns="0" bIns="0" rtlCol="0">
              <a:noAutofit/>
            </a:bodyPr>
            <a:lstStyle/>
            <a:p>
              <a:endParaRPr/>
            </a:p>
          </p:txBody>
        </p:sp>
      </p:grpSp>
      <p:sp>
        <p:nvSpPr>
          <p:cNvPr id="47" name="object 47"/>
          <p:cNvSpPr txBox="1"/>
          <p:nvPr/>
        </p:nvSpPr>
        <p:spPr>
          <a:xfrm>
            <a:off x="4032337" y="1706010"/>
            <a:ext cx="687070" cy="935729"/>
          </a:xfrm>
          <a:prstGeom prst="rect">
            <a:avLst/>
          </a:prstGeom>
        </p:spPr>
        <p:txBody>
          <a:bodyPr vert="vert270" wrap="square" lIns="0" tIns="11430" rIns="0" bIns="0" rtlCol="0">
            <a:noAutofit/>
          </a:bodyPr>
          <a:lstStyle/>
          <a:p>
            <a:pPr marR="5080" algn="r" rtl="0">
              <a:lnSpc>
                <a:spcPct val="100000"/>
              </a:lnSpc>
              <a:spcBef>
                <a:spcPts val="200"/>
              </a:spcBef>
            </a:pPr>
            <a:r>
              <a:rPr lang="ru" sz="500" b="1" i="0" u="none" strike="noStrike" dirty="0">
                <a:solidFill>
                  <a:srgbClr val="58595B"/>
                </a:solidFill>
                <a:latin typeface="Arial"/>
                <a:cs typeface="Arial"/>
              </a:rPr>
              <a:t>Марка :</a:t>
            </a:r>
            <a:endParaRPr sz="550" dirty="0">
              <a:latin typeface="Arial"/>
              <a:cs typeface="Arial"/>
            </a:endParaRPr>
          </a:p>
          <a:p>
            <a:pPr marL="12700" marR="5080" indent="55880" algn="r" rtl="0">
              <a:lnSpc>
                <a:spcPct val="171700"/>
              </a:lnSpc>
              <a:spcBef>
                <a:spcPts val="200"/>
              </a:spcBef>
            </a:pPr>
            <a:r>
              <a:rPr lang="ru" sz="500" b="1" i="0" u="none" strike="noStrike" dirty="0">
                <a:solidFill>
                  <a:srgbClr val="58595B"/>
                </a:solidFill>
                <a:latin typeface="Arial"/>
                <a:cs typeface="Arial"/>
              </a:rPr>
              <a:t>Тип изделия :</a:t>
            </a:r>
            <a:endParaRPr lang="en-US" sz="500" b="1" i="0" u="none" strike="noStrike" dirty="0">
              <a:solidFill>
                <a:srgbClr val="58595B"/>
              </a:solidFill>
              <a:latin typeface="Arial"/>
              <a:cs typeface="Arial"/>
            </a:endParaRPr>
          </a:p>
          <a:p>
            <a:pPr marL="12700" marR="5080" indent="55880" algn="r" rtl="0">
              <a:lnSpc>
                <a:spcPct val="171700"/>
              </a:lnSpc>
              <a:spcBef>
                <a:spcPts val="200"/>
              </a:spcBef>
            </a:pPr>
            <a:r>
              <a:rPr lang="ru" sz="500" b="1" i="0" u="none" strike="noStrike" dirty="0">
                <a:solidFill>
                  <a:srgbClr val="58595B"/>
                </a:solidFill>
                <a:latin typeface="Arial"/>
                <a:cs typeface="Arial"/>
              </a:rPr>
              <a:t>Код изделия :</a:t>
            </a:r>
            <a:endParaRPr lang="en-US" sz="500" b="1" i="0" u="none" strike="noStrike" dirty="0">
              <a:solidFill>
                <a:srgbClr val="58595B"/>
              </a:solidFill>
              <a:latin typeface="Arial"/>
              <a:cs typeface="Arial"/>
            </a:endParaRPr>
          </a:p>
          <a:p>
            <a:pPr marL="12700" marR="5080" indent="55880" algn="r" rtl="0">
              <a:lnSpc>
                <a:spcPct val="171700"/>
              </a:lnSpc>
              <a:spcBef>
                <a:spcPts val="200"/>
              </a:spcBef>
            </a:pPr>
            <a:r>
              <a:rPr lang="ru" sz="500" b="1" i="0" u="none" strike="noStrike" dirty="0">
                <a:solidFill>
                  <a:srgbClr val="58595B"/>
                </a:solidFill>
                <a:latin typeface="Arial"/>
                <a:cs typeface="Arial"/>
              </a:rPr>
              <a:t>Серийный № : Производственный № :</a:t>
            </a:r>
            <a:endParaRPr sz="550" dirty="0">
              <a:latin typeface="Arial"/>
              <a:cs typeface="Arial"/>
            </a:endParaRPr>
          </a:p>
        </p:txBody>
      </p:sp>
      <p:sp>
        <p:nvSpPr>
          <p:cNvPr id="55" name="object 55"/>
          <p:cNvSpPr txBox="1"/>
          <p:nvPr/>
        </p:nvSpPr>
        <p:spPr>
          <a:xfrm>
            <a:off x="4300503" y="4848225"/>
            <a:ext cx="116839" cy="826963"/>
          </a:xfrm>
          <a:prstGeom prst="rect">
            <a:avLst/>
          </a:prstGeom>
        </p:spPr>
        <p:txBody>
          <a:bodyPr vert="vert270" wrap="square" lIns="0" tIns="8890" rIns="0" bIns="0" rtlCol="0">
            <a:noAutofit/>
          </a:bodyPr>
          <a:lstStyle/>
          <a:p>
            <a:pPr marL="12700" rtl="0">
              <a:lnSpc>
                <a:spcPct val="100000"/>
              </a:lnSpc>
              <a:spcBef>
                <a:spcPts val="70"/>
              </a:spcBef>
            </a:pPr>
            <a:r>
              <a:rPr lang="ru" sz="600" b="1" i="0" u="none" strike="noStrike" spc="-10" dirty="0">
                <a:solidFill>
                  <a:srgbClr val="58595B"/>
                </a:solidFill>
                <a:latin typeface="Arial"/>
                <a:cs typeface="Arial"/>
              </a:rPr>
              <a:t>ПРОДАВЕЦ / ДИЛЕР</a:t>
            </a:r>
            <a:endParaRPr sz="600" dirty="0">
              <a:latin typeface="Arial"/>
              <a:cs typeface="Arial"/>
            </a:endParaRPr>
          </a:p>
        </p:txBody>
      </p:sp>
      <p:sp>
        <p:nvSpPr>
          <p:cNvPr id="56" name="object 56"/>
          <p:cNvSpPr txBox="1"/>
          <p:nvPr/>
        </p:nvSpPr>
        <p:spPr>
          <a:xfrm>
            <a:off x="4300503" y="5914817"/>
            <a:ext cx="116839" cy="1001035"/>
          </a:xfrm>
          <a:prstGeom prst="rect">
            <a:avLst/>
          </a:prstGeom>
        </p:spPr>
        <p:txBody>
          <a:bodyPr vert="vert270" wrap="square" lIns="0" tIns="8890" rIns="0" bIns="0" rtlCol="0">
            <a:noAutofit/>
          </a:bodyPr>
          <a:lstStyle/>
          <a:p>
            <a:pPr marL="12700" rtl="0">
              <a:lnSpc>
                <a:spcPct val="100000"/>
              </a:lnSpc>
              <a:spcBef>
                <a:spcPts val="70"/>
              </a:spcBef>
            </a:pPr>
            <a:r>
              <a:rPr lang="ru" sz="600" b="1" i="0" u="none" strike="noStrike" dirty="0">
                <a:solidFill>
                  <a:srgbClr val="58595B"/>
                </a:solidFill>
                <a:latin typeface="Arial"/>
                <a:cs typeface="Arial"/>
              </a:rPr>
              <a:t>ОСНОВНОЙ ПРОДАВЕЦ</a:t>
            </a:r>
            <a:endParaRPr sz="600" dirty="0">
              <a:latin typeface="Arial"/>
              <a:cs typeface="Arial"/>
            </a:endParaRPr>
          </a:p>
        </p:txBody>
      </p:sp>
      <p:sp>
        <p:nvSpPr>
          <p:cNvPr id="57" name="object 57"/>
          <p:cNvSpPr txBox="1"/>
          <p:nvPr/>
        </p:nvSpPr>
        <p:spPr>
          <a:xfrm>
            <a:off x="4300503" y="3400425"/>
            <a:ext cx="116839" cy="1175929"/>
          </a:xfrm>
          <a:prstGeom prst="rect">
            <a:avLst/>
          </a:prstGeom>
        </p:spPr>
        <p:txBody>
          <a:bodyPr vert="vert270" wrap="square" lIns="0" tIns="8890" rIns="0" bIns="0" rtlCol="0">
            <a:noAutofit/>
          </a:bodyPr>
          <a:lstStyle/>
          <a:p>
            <a:pPr marL="12700" rtl="0">
              <a:lnSpc>
                <a:spcPct val="100000"/>
              </a:lnSpc>
              <a:spcBef>
                <a:spcPts val="70"/>
              </a:spcBef>
            </a:pPr>
            <a:r>
              <a:rPr lang="ru" sz="600" b="1" i="0" u="none" strike="noStrike" dirty="0">
                <a:solidFill>
                  <a:srgbClr val="58595B"/>
                </a:solidFill>
                <a:latin typeface="Arial"/>
                <a:cs typeface="Arial"/>
              </a:rPr>
              <a:t>КОНЕЧНЫЙ ПОЛЬЗОВАТЕЛЬ</a:t>
            </a:r>
            <a:endParaRPr sz="600" dirty="0">
              <a:latin typeface="Arial"/>
              <a:cs typeface="Arial"/>
            </a:endParaRPr>
          </a:p>
        </p:txBody>
      </p:sp>
      <p:grpSp>
        <p:nvGrpSpPr>
          <p:cNvPr id="58" name="object 58"/>
          <p:cNvGrpSpPr/>
          <p:nvPr/>
        </p:nvGrpSpPr>
        <p:grpSpPr>
          <a:xfrm>
            <a:off x="4412598" y="6319464"/>
            <a:ext cx="4445" cy="582930"/>
            <a:chOff x="4412598" y="6319464"/>
            <a:chExt cx="4445" cy="582930"/>
          </a:xfrm>
        </p:grpSpPr>
        <p:sp>
          <p:nvSpPr>
            <p:cNvPr id="59" name="object 59"/>
            <p:cNvSpPr/>
            <p:nvPr/>
          </p:nvSpPr>
          <p:spPr>
            <a:xfrm flipH="1">
              <a:off x="4414688" y="6319466"/>
              <a:ext cx="0" cy="582930"/>
            </a:xfrm>
            <a:custGeom>
              <a:avLst/>
              <a:gdLst/>
              <a:ahLst/>
              <a:cxnLst/>
              <a:rect l="l" t="t" r="r" b="b"/>
              <a:pathLst>
                <a:path h="582929">
                  <a:moveTo>
                    <a:pt x="0" y="0"/>
                  </a:moveTo>
                  <a:lnTo>
                    <a:pt x="0" y="582879"/>
                  </a:lnTo>
                </a:path>
              </a:pathLst>
            </a:custGeom>
            <a:solidFill>
              <a:srgbClr val="58595B"/>
            </a:solidFill>
          </p:spPr>
          <p:txBody>
            <a:bodyPr wrap="square" lIns="0" tIns="0" rIns="0" bIns="0" rtlCol="0">
              <a:noAutofit/>
            </a:bodyPr>
            <a:lstStyle/>
            <a:p>
              <a:endParaRPr/>
            </a:p>
          </p:txBody>
        </p:sp>
        <p:sp>
          <p:nvSpPr>
            <p:cNvPr id="60" name="object 60"/>
            <p:cNvSpPr/>
            <p:nvPr/>
          </p:nvSpPr>
          <p:spPr>
            <a:xfrm flipH="1">
              <a:off x="4414693" y="6319464"/>
              <a:ext cx="0" cy="582930"/>
            </a:xfrm>
            <a:custGeom>
              <a:avLst/>
              <a:gdLst/>
              <a:ahLst/>
              <a:cxnLst/>
              <a:rect l="l" t="t" r="r" b="b"/>
              <a:pathLst>
                <a:path h="582929">
                  <a:moveTo>
                    <a:pt x="0" y="582879"/>
                  </a:moveTo>
                  <a:lnTo>
                    <a:pt x="0" y="0"/>
                  </a:lnTo>
                </a:path>
              </a:pathLst>
            </a:custGeom>
            <a:ln w="4191">
              <a:solidFill>
                <a:srgbClr val="A5A8A9"/>
              </a:solidFill>
            </a:ln>
          </p:spPr>
          <p:txBody>
            <a:bodyPr wrap="square" lIns="0" tIns="0" rIns="0" bIns="0" rtlCol="0">
              <a:noAutofit/>
            </a:bodyPr>
            <a:lstStyle/>
            <a:p>
              <a:endParaRPr/>
            </a:p>
          </p:txBody>
        </p:sp>
      </p:grpSp>
      <p:grpSp>
        <p:nvGrpSpPr>
          <p:cNvPr id="61" name="object 61"/>
          <p:cNvGrpSpPr/>
          <p:nvPr/>
        </p:nvGrpSpPr>
        <p:grpSpPr>
          <a:xfrm>
            <a:off x="4412595" y="5182527"/>
            <a:ext cx="4445" cy="480059"/>
            <a:chOff x="4412595" y="5182527"/>
            <a:chExt cx="4445" cy="480059"/>
          </a:xfrm>
        </p:grpSpPr>
        <p:sp>
          <p:nvSpPr>
            <p:cNvPr id="62" name="object 62"/>
            <p:cNvSpPr/>
            <p:nvPr/>
          </p:nvSpPr>
          <p:spPr>
            <a:xfrm flipH="1">
              <a:off x="4414688" y="5182527"/>
              <a:ext cx="0" cy="480059"/>
            </a:xfrm>
            <a:custGeom>
              <a:avLst/>
              <a:gdLst/>
              <a:ahLst/>
              <a:cxnLst/>
              <a:rect l="l" t="t" r="r" b="b"/>
              <a:pathLst>
                <a:path h="480059">
                  <a:moveTo>
                    <a:pt x="0" y="0"/>
                  </a:moveTo>
                  <a:lnTo>
                    <a:pt x="0" y="479983"/>
                  </a:lnTo>
                </a:path>
              </a:pathLst>
            </a:custGeom>
            <a:solidFill>
              <a:srgbClr val="58595B"/>
            </a:solidFill>
          </p:spPr>
          <p:txBody>
            <a:bodyPr wrap="square" lIns="0" tIns="0" rIns="0" bIns="0" rtlCol="0">
              <a:noAutofit/>
            </a:bodyPr>
            <a:lstStyle/>
            <a:p>
              <a:endParaRPr/>
            </a:p>
          </p:txBody>
        </p:sp>
        <p:sp>
          <p:nvSpPr>
            <p:cNvPr id="63" name="object 63"/>
            <p:cNvSpPr/>
            <p:nvPr/>
          </p:nvSpPr>
          <p:spPr>
            <a:xfrm flipH="1">
              <a:off x="4414691" y="5182527"/>
              <a:ext cx="0" cy="480059"/>
            </a:xfrm>
            <a:custGeom>
              <a:avLst/>
              <a:gdLst/>
              <a:ahLst/>
              <a:cxnLst/>
              <a:rect l="l" t="t" r="r" b="b"/>
              <a:pathLst>
                <a:path h="480059">
                  <a:moveTo>
                    <a:pt x="0" y="479983"/>
                  </a:moveTo>
                  <a:lnTo>
                    <a:pt x="0" y="0"/>
                  </a:lnTo>
                </a:path>
              </a:pathLst>
            </a:custGeom>
            <a:ln w="4191">
              <a:solidFill>
                <a:srgbClr val="A5A8A9"/>
              </a:solidFill>
            </a:ln>
          </p:spPr>
          <p:txBody>
            <a:bodyPr wrap="square" lIns="0" tIns="0" rIns="0" bIns="0" rtlCol="0">
              <a:noAutofit/>
            </a:bodyPr>
            <a:lstStyle/>
            <a:p>
              <a:endParaRPr/>
            </a:p>
          </p:txBody>
        </p:sp>
      </p:grpSp>
      <p:grpSp>
        <p:nvGrpSpPr>
          <p:cNvPr id="64" name="object 64"/>
          <p:cNvGrpSpPr/>
          <p:nvPr/>
        </p:nvGrpSpPr>
        <p:grpSpPr>
          <a:xfrm>
            <a:off x="4411457" y="3969044"/>
            <a:ext cx="4445" cy="588010"/>
            <a:chOff x="4411457" y="3969044"/>
            <a:chExt cx="4445" cy="588010"/>
          </a:xfrm>
        </p:grpSpPr>
        <p:sp>
          <p:nvSpPr>
            <p:cNvPr id="65" name="object 65"/>
            <p:cNvSpPr/>
            <p:nvPr/>
          </p:nvSpPr>
          <p:spPr>
            <a:xfrm flipH="1">
              <a:off x="4413545" y="3969044"/>
              <a:ext cx="0" cy="588010"/>
            </a:xfrm>
            <a:custGeom>
              <a:avLst/>
              <a:gdLst/>
              <a:ahLst/>
              <a:cxnLst/>
              <a:rect l="l" t="t" r="r" b="b"/>
              <a:pathLst>
                <a:path h="588010">
                  <a:moveTo>
                    <a:pt x="0" y="0"/>
                  </a:moveTo>
                  <a:lnTo>
                    <a:pt x="0" y="587933"/>
                  </a:lnTo>
                </a:path>
              </a:pathLst>
            </a:custGeom>
            <a:solidFill>
              <a:srgbClr val="58595B"/>
            </a:solidFill>
          </p:spPr>
          <p:txBody>
            <a:bodyPr wrap="square" lIns="0" tIns="0" rIns="0" bIns="0" rtlCol="0">
              <a:noAutofit/>
            </a:bodyPr>
            <a:lstStyle/>
            <a:p>
              <a:endParaRPr/>
            </a:p>
          </p:txBody>
        </p:sp>
        <p:sp>
          <p:nvSpPr>
            <p:cNvPr id="66" name="object 66"/>
            <p:cNvSpPr/>
            <p:nvPr/>
          </p:nvSpPr>
          <p:spPr>
            <a:xfrm flipH="1">
              <a:off x="4413553" y="3969044"/>
              <a:ext cx="0" cy="588010"/>
            </a:xfrm>
            <a:custGeom>
              <a:avLst/>
              <a:gdLst/>
              <a:ahLst/>
              <a:cxnLst/>
              <a:rect l="l" t="t" r="r" b="b"/>
              <a:pathLst>
                <a:path h="588010">
                  <a:moveTo>
                    <a:pt x="0" y="587933"/>
                  </a:moveTo>
                  <a:lnTo>
                    <a:pt x="0" y="0"/>
                  </a:lnTo>
                </a:path>
              </a:pathLst>
            </a:custGeom>
            <a:ln w="4191">
              <a:solidFill>
                <a:srgbClr val="A5A8A9"/>
              </a:solidFill>
            </a:ln>
          </p:spPr>
          <p:txBody>
            <a:bodyPr wrap="square" lIns="0" tIns="0" rIns="0" bIns="0" rtlCol="0">
              <a:noAutofit/>
            </a:bodyPr>
            <a:lstStyle/>
            <a:p>
              <a:endParaRPr/>
            </a:p>
          </p:txBody>
        </p:sp>
      </p:grpSp>
      <p:grpSp>
        <p:nvGrpSpPr>
          <p:cNvPr id="69" name="Группа 68">
            <a:extLst>
              <a:ext uri="{FF2B5EF4-FFF2-40B4-BE49-F238E27FC236}">
                <a16:creationId xmlns:a16="http://schemas.microsoft.com/office/drawing/2014/main" id="{C596DF82-4B9C-F8E3-9E91-0A688BFEF7C5}"/>
              </a:ext>
            </a:extLst>
          </p:cNvPr>
          <p:cNvGrpSpPr/>
          <p:nvPr/>
        </p:nvGrpSpPr>
        <p:grpSpPr>
          <a:xfrm>
            <a:off x="750905" y="551398"/>
            <a:ext cx="3476037" cy="6347445"/>
            <a:chOff x="1605613" y="1320712"/>
            <a:chExt cx="3476037" cy="13352747"/>
          </a:xfrm>
        </p:grpSpPr>
        <p:sp>
          <p:nvSpPr>
            <p:cNvPr id="70" name="Прямоугольник 69">
              <a:extLst>
                <a:ext uri="{FF2B5EF4-FFF2-40B4-BE49-F238E27FC236}">
                  <a16:creationId xmlns:a16="http://schemas.microsoft.com/office/drawing/2014/main" id="{9FBDD1FC-9B10-5204-3B53-3538BA8A5CB8}"/>
                </a:ext>
              </a:extLst>
            </p:cNvPr>
            <p:cNvSpPr/>
            <p:nvPr/>
          </p:nvSpPr>
          <p:spPr>
            <a:xfrm>
              <a:off x="1605613" y="8666253"/>
              <a:ext cx="276999" cy="2128788"/>
            </a:xfrm>
            <a:prstGeom prst="rect">
              <a:avLst/>
            </a:prstGeom>
            <a:noFill/>
          </p:spPr>
          <p:txBody>
            <a:bodyPr vert="vert270" wrap="none" lIns="0" tIns="0" rIns="0" bIns="0">
              <a:noAutofit/>
            </a:bodyPr>
            <a:lstStyle/>
            <a:p>
              <a:pPr algn="l" rtl="0">
                <a:spcBef>
                  <a:spcPts val="280"/>
                </a:spcBef>
              </a:pPr>
              <a:r>
                <a:rPr lang="ru" sz="1800" b="1" i="0" u="none" strike="noStrike" kern="1200" dirty="0">
                  <a:gradFill>
                    <a:gsLst>
                      <a:gs pos="0">
                        <a:srgbClr val="BA762C"/>
                      </a:gs>
                      <a:gs pos="74000">
                        <a:srgbClr val="F2C587"/>
                      </a:gs>
                      <a:gs pos="83000">
                        <a:srgbClr val="F2C587"/>
                      </a:gs>
                      <a:gs pos="100000">
                        <a:srgbClr val="BA762C"/>
                      </a:gs>
                    </a:gsLst>
                    <a:lin ang="0" scaled="0"/>
                  </a:gradFill>
                  <a:latin typeface="Arial"/>
                  <a:ea typeface="+mn-ea"/>
                  <a:cs typeface="+mn-cs"/>
                </a:rPr>
                <a:t>ГАРАНТИЙНЫЙ СЕРТИФИКАТ</a:t>
              </a:r>
            </a:p>
          </p:txBody>
        </p:sp>
        <p:sp>
          <p:nvSpPr>
            <p:cNvPr id="71" name="Прямоугольник 70">
              <a:extLst>
                <a:ext uri="{FF2B5EF4-FFF2-40B4-BE49-F238E27FC236}">
                  <a16:creationId xmlns:a16="http://schemas.microsoft.com/office/drawing/2014/main" id="{4B038CF4-A7AE-4D0C-3BFE-F95DB334555B}"/>
                </a:ext>
              </a:extLst>
            </p:cNvPr>
            <p:cNvSpPr/>
            <p:nvPr/>
          </p:nvSpPr>
          <p:spPr>
            <a:xfrm>
              <a:off x="1842603" y="4397016"/>
              <a:ext cx="292388" cy="10260874"/>
            </a:xfrm>
            <a:prstGeom prst="rect">
              <a:avLst/>
            </a:prstGeom>
            <a:noFill/>
          </p:spPr>
          <p:txBody>
            <a:bodyPr vert="vert270" lIns="0" tIns="0" rIns="0" bIns="0">
              <a:noAutofit/>
            </a:bodyPr>
            <a:lstStyle/>
            <a:p>
              <a:pPr algn="l" rtl="0"/>
              <a:r>
                <a:rPr lang="ru" sz="800" b="1" i="0" u="none" strike="noStrike" kern="1200" dirty="0">
                  <a:solidFill>
                    <a:srgbClr val="000000"/>
                  </a:solidFill>
                  <a:latin typeface="Arial"/>
                  <a:ea typeface="+mn-ea"/>
                  <a:cs typeface="+mn-cs"/>
                </a:rPr>
                <a:t>Дата и номер утверждения сертификата:</a:t>
              </a:r>
            </a:p>
            <a:p>
              <a:pPr algn="l" rtl="0"/>
              <a:r>
                <a:rPr lang="ru" sz="500" b="0" i="0" u="none" strike="noStrike" kern="1200" dirty="0">
                  <a:solidFill>
                    <a:srgbClr val="000000"/>
                  </a:solidFill>
                  <a:latin typeface="Arial"/>
                  <a:ea typeface="+mn-ea"/>
                  <a:cs typeface="+mn-cs"/>
                </a:rPr>
                <a:t>Использование настоящего сертификата разрешено Провинциальным управлением Министерства промышленности и торговли Турецкой Республики в соответствии с Законом № 4077 «О защите прав потребителей» и Уведомлением «О принципах применения гарантийного документа», введенным в действие на основании указанного Закона.</a:t>
              </a:r>
            </a:p>
          </p:txBody>
        </p:sp>
        <p:sp>
          <p:nvSpPr>
            <p:cNvPr id="72" name="Прямоугольник 71">
              <a:extLst>
                <a:ext uri="{FF2B5EF4-FFF2-40B4-BE49-F238E27FC236}">
                  <a16:creationId xmlns:a16="http://schemas.microsoft.com/office/drawing/2014/main" id="{2DD64F44-9CD2-6B76-85AB-65FC73F23199}"/>
                </a:ext>
              </a:extLst>
            </p:cNvPr>
            <p:cNvSpPr/>
            <p:nvPr/>
          </p:nvSpPr>
          <p:spPr>
            <a:xfrm>
              <a:off x="2213268" y="1320712"/>
              <a:ext cx="2576026" cy="13337179"/>
            </a:xfrm>
            <a:prstGeom prst="rect">
              <a:avLst/>
            </a:prstGeom>
            <a:noFill/>
          </p:spPr>
          <p:txBody>
            <a:bodyPr vert="vert270" lIns="0" tIns="0" rIns="0" bIns="0">
              <a:noAutofit/>
            </a:bodyPr>
            <a:lstStyle/>
            <a:p>
              <a:pPr algn="l" rtl="0"/>
              <a:r>
                <a:rPr lang="ru" sz="800" b="1" i="0" u="none" strike="noStrike" kern="1200" dirty="0">
                  <a:solidFill>
                    <a:srgbClr val="000000"/>
                  </a:solidFill>
                  <a:latin typeface="Arial"/>
                  <a:ea typeface="+mn-ea"/>
                  <a:cs typeface="+mn-cs"/>
                </a:rPr>
                <a:t>ГАРАНТИЙНЫЕ УСЛОВИЯ</a:t>
              </a:r>
            </a:p>
            <a:p>
              <a:pPr marL="88900" indent="-88900" algn="l" rtl="0">
                <a:lnSpc>
                  <a:spcPct val="108000"/>
                </a:lnSpc>
                <a:tabLst>
                  <a:tab pos="88900" algn="l"/>
                </a:tabLst>
              </a:pPr>
              <a:r>
                <a:rPr lang="ru" sz="600" b="0" i="0" u="none" strike="noStrike" kern="1200" dirty="0">
                  <a:solidFill>
                    <a:srgbClr val="000000"/>
                  </a:solidFill>
                  <a:latin typeface="Arial"/>
                  <a:ea typeface="+mn-ea"/>
                  <a:cs typeface="+mn-cs"/>
                </a:rPr>
                <a:t>1</a:t>
              </a: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Гарантийный срок начинается с момента передачи изделия.</a:t>
              </a:r>
            </a:p>
            <a:p>
              <a:pPr marL="88900" indent="-88900" algn="l" rtl="0">
                <a:lnSpc>
                  <a:spcPct val="108000"/>
                </a:lnSpc>
                <a:tabLst>
                  <a:tab pos="88900" algn="l"/>
                </a:tabLst>
              </a:pPr>
              <a:r>
                <a:rPr lang="ru" sz="500" b="0" i="0" u="none" strike="noStrike" kern="1200" dirty="0">
                  <a:solidFill>
                    <a:srgbClr val="000000"/>
                  </a:solidFill>
                  <a:latin typeface="Arial"/>
                  <a:ea typeface="+mn-ea"/>
                  <a:cs typeface="+mn-cs"/>
                </a:rPr>
                <a:t>2.</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Изделие, включая все его составные части, полностью подпадает под гарантийные обязательства нашей компании.</a:t>
              </a:r>
            </a:p>
            <a:p>
              <a:pPr marL="88900" indent="-88900" algn="l" rtl="0">
                <a:lnSpc>
                  <a:spcPct val="106000"/>
                </a:lnSpc>
                <a:tabLst>
                  <a:tab pos="88900" algn="l"/>
                </a:tabLst>
              </a:pPr>
              <a:r>
                <a:rPr lang="ru" sz="500" b="0" i="0" u="none" strike="noStrike" kern="1200" dirty="0">
                  <a:solidFill>
                    <a:srgbClr val="000000"/>
                  </a:solidFill>
                  <a:latin typeface="Arial"/>
                  <a:ea typeface="+mn-ea"/>
                  <a:cs typeface="+mn-cs"/>
                </a:rPr>
                <a:t>3.</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В случае выхода изделия из строя в течение гарантийного срока время нахождения изделия в ремонте добавляется к гарантийному сроку. Максимальный срок ремонта изделия составляет 30 (тридцать) рабочих дней. Указанный срок исчисляется с даты уведомления сервисной станции о неисправности, а при отсутствии сервисной станции - с даты уведомления продавца изделия либо одного из следующих лиц: дилера, агента, представителя, импортера или изготовителя.</a:t>
              </a:r>
            </a:p>
            <a:p>
              <a:pPr marL="88900" indent="-88900" algn="l" rtl="0">
                <a:lnSpc>
                  <a:spcPct val="106000"/>
                </a:lnSpc>
                <a:tabLst>
                  <a:tab pos="88900" algn="l"/>
                </a:tabLst>
              </a:pPr>
              <a:r>
                <a:rPr lang="ru" sz="500" b="0" i="0" u="none" strike="noStrike" kern="1200" dirty="0">
                  <a:solidFill>
                    <a:srgbClr val="000000"/>
                  </a:solidFill>
                  <a:latin typeface="Arial"/>
                  <a:ea typeface="+mn-ea"/>
                  <a:cs typeface="+mn-cs"/>
                </a:rPr>
                <a:t>4.</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В случае неисправности изделия в течение гарантийного срока вследствие дефектов материалов и изготовления, а также ошибок монтажа ремонт выполняется без взимания какой-либо платы, включая стоимость работ, стоимость замененных деталей либо любые иные сборы.</a:t>
              </a:r>
            </a:p>
            <a:p>
              <a:pPr marL="88900" indent="-88900" algn="l" rtl="0">
                <a:lnSpc>
                  <a:spcPct val="106000"/>
                </a:lnSpc>
                <a:tabLst>
                  <a:tab pos="88900" algn="l"/>
                </a:tabLst>
              </a:pPr>
              <a:r>
                <a:rPr lang="ru" sz="500" b="0" i="0" u="none" strike="noStrike" kern="1200" dirty="0">
                  <a:solidFill>
                    <a:srgbClr val="000000"/>
                  </a:solidFill>
                  <a:latin typeface="Arial"/>
                  <a:ea typeface="+mn-ea"/>
                  <a:cs typeface="+mn-cs"/>
                </a:rPr>
                <a:t>5.</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Неисправности, возникшие вследствие эксплуатации изделия с нарушением положений руководства по эксплуатации, не подпадают под действие гарантии.</a:t>
              </a:r>
            </a:p>
            <a:p>
              <a:pPr marL="88900" indent="-88900" algn="l" rtl="0">
                <a:lnSpc>
                  <a:spcPct val="106000"/>
                </a:lnSpc>
                <a:tabLst>
                  <a:tab pos="88900" algn="l"/>
                </a:tabLst>
              </a:pPr>
              <a:r>
                <a:rPr lang="ru" sz="500" b="0" i="0" u="none" strike="noStrike" kern="1200" dirty="0">
                  <a:solidFill>
                    <a:srgbClr val="000000"/>
                  </a:solidFill>
                  <a:latin typeface="Arial"/>
                  <a:ea typeface="+mn-ea"/>
                  <a:cs typeface="+mn-cs"/>
                </a:rPr>
                <a:t>6.</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По вопросам, связанным с Гарантийным сертификатом, при возникновении спорных ситуаций можно обратиться в Главное управление по защите прав потребителей и конкуренции Министерства промышленности и торговли.</a:t>
              </a:r>
            </a:p>
            <a:p>
              <a:pPr marL="88900" indent="-88900" algn="l" rtl="0">
                <a:lnSpc>
                  <a:spcPct val="106000"/>
                </a:lnSpc>
                <a:tabLst>
                  <a:tab pos="88900" algn="l"/>
                </a:tabLst>
              </a:pPr>
              <a:r>
                <a:rPr lang="ru" sz="500" b="0" i="0" u="none" strike="noStrike" kern="1200" dirty="0">
                  <a:solidFill>
                    <a:srgbClr val="000000"/>
                  </a:solidFill>
                  <a:latin typeface="Arial"/>
                  <a:ea typeface="+mn-ea"/>
                  <a:cs typeface="+mn-cs"/>
                </a:rPr>
                <a:t>7.</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Продавец по своему усмотрению может потребовать отправки изделия на собственное производственное предприятие. В случае если по результатам сервисной диагностики неисправность будет признана гарантийной, транспортные расходы несет продавец. В случае если неисправность не будет признана гарантийной, все понесенные расходы подлежат оплате покупателем и будут выставлены ему к оплате.</a:t>
              </a:r>
            </a:p>
            <a:p>
              <a:pPr marL="88900" indent="-88900" algn="l" rtl="0">
                <a:lnSpc>
                  <a:spcPct val="106000"/>
                </a:lnSpc>
                <a:tabLst>
                  <a:tab pos="88900" algn="l"/>
                </a:tabLst>
              </a:pPr>
              <a:r>
                <a:rPr lang="ru" sz="500" b="0" i="0" u="none" strike="noStrike" kern="1200" dirty="0">
                  <a:solidFill>
                    <a:srgbClr val="000000"/>
                  </a:solidFill>
                  <a:latin typeface="Arial"/>
                  <a:ea typeface="+mn-ea"/>
                  <a:cs typeface="+mn-cs"/>
                </a:rPr>
                <a:t>8.</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Наша компания не несет ответственности за повреждения и утраты, которые могут возникнуть при перевозке транспортной компанией либо при хранении на складе.</a:t>
              </a:r>
            </a:p>
            <a:p>
              <a:pPr marL="88900" indent="-88900" algn="l" rtl="0">
                <a:lnSpc>
                  <a:spcPct val="106000"/>
                </a:lnSpc>
                <a:tabLst>
                  <a:tab pos="88900" algn="l"/>
                </a:tabLst>
              </a:pPr>
              <a:r>
                <a:rPr lang="ru" sz="500" b="0" i="0" u="none" strike="noStrike" kern="1200" dirty="0">
                  <a:solidFill>
                    <a:srgbClr val="000000"/>
                  </a:solidFill>
                  <a:latin typeface="Arial"/>
                  <a:ea typeface="+mn-ea"/>
                  <a:cs typeface="+mn-cs"/>
                </a:rPr>
                <a:t>9.</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Продавец не несет ответственности за реализованное изделие по причинам, указанным ниже.</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Несоблюдение температурных, по давлению и иных условий, указанных в технических спецификациях.</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Неправильная эксплуатация и естественный износ.</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Повреждения вследствие резкого открытия/закрытия запорной арматуры рабочей среды.</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Повреждения вследствие использования неоригинальных запасных частей.</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Повреждения, возникшие при транспортировке.</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Повреждения вследствие коррозии.</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Засоры, вызванные рабочей средой, проходящей через изделие.</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Для изделий, применяемых в паровых системах: проблемы, связанные с отводом конденсата.</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Повреждения вследствие засорения изделия твердыми включениями, содержащимися в рабочей среде.</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Повреждения вследствие неправильного вмешательства лицами, не являющимися изготовителем или уполномоченным сервисом.</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Повреждения вследствие отсутствия предусмотренной системой арматуры либо ее неправильной работы.</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При отсутствии защитной арматуры, предотвращающей превышение давления и температуры (предохранительный клапан, термостат и т.п.), аварии и проблемы не рассматриваются как гарантийные, </a:t>
              </a:r>
              <a:br>
                <a:rPr lang="en-US" sz="500" b="0" i="0" u="none" strike="noStrike" kern="1200" dirty="0">
                  <a:solidFill>
                    <a:srgbClr val="000000"/>
                  </a:solidFill>
                  <a:latin typeface="Arial"/>
                  <a:ea typeface="+mn-ea"/>
                  <a:cs typeface="+mn-cs"/>
                </a:rPr>
              </a:br>
              <a:r>
                <a:rPr lang="ru" sz="500" b="0" i="0" u="none" strike="noStrike" kern="1200" dirty="0">
                  <a:solidFill>
                    <a:srgbClr val="000000"/>
                  </a:solidFill>
                  <a:latin typeface="Arial"/>
                  <a:ea typeface="+mn-ea"/>
                  <a:cs typeface="+mn-cs"/>
                </a:rPr>
                <a:t>поскольку впоследствии причина может быть не установлена. Наша компания не несет ответственности за какие-либо аварии и потери.</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Наша компания не несет ответственности за косвенные убытки, потери производства и аварии, независимо от того, подпадает ли случай под гарантию.</a:t>
              </a:r>
            </a:p>
            <a:p>
              <a:pPr marL="179388" indent="-88900" algn="l" rtl="0">
                <a:lnSpc>
                  <a:spcPct val="108000"/>
                </a:lnSpc>
              </a:pPr>
              <a:r>
                <a:rPr lang="ru" sz="500" b="0" i="0" u="none" strike="noStrike" kern="1200" dirty="0">
                  <a:solidFill>
                    <a:srgbClr val="000000"/>
                  </a:solidFill>
                  <a:latin typeface="Arial"/>
                  <a:ea typeface="+mn-ea"/>
                  <a:cs typeface="+mn-cs"/>
                </a:rPr>
                <a:t>•</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Все вышеуказанные положения изложены в наших коммерческих предложениях и подтверждениях заказов и доведены до вашего сведения как заменяющие договор. Ввод изделия в эксплуатацию</a:t>
              </a:r>
              <a:br>
                <a:rPr lang="en-US" sz="500" b="0" i="0" u="none" strike="noStrike" kern="1200" dirty="0">
                  <a:solidFill>
                    <a:srgbClr val="000000"/>
                  </a:solidFill>
                  <a:latin typeface="Arial"/>
                  <a:ea typeface="+mn-ea"/>
                  <a:cs typeface="+mn-cs"/>
                </a:rPr>
              </a:br>
              <a:r>
                <a:rPr lang="ru" sz="500" b="0" i="0" u="none" strike="noStrike" kern="1200" dirty="0">
                  <a:solidFill>
                    <a:srgbClr val="000000"/>
                  </a:solidFill>
                  <a:latin typeface="Arial"/>
                  <a:ea typeface="+mn-ea"/>
                  <a:cs typeface="+mn-cs"/>
                </a:rPr>
                <a:t> означает принятие условий.</a:t>
              </a:r>
            </a:p>
          </p:txBody>
        </p:sp>
        <p:sp>
          <p:nvSpPr>
            <p:cNvPr id="73" name="Прямоугольник 72">
              <a:extLst>
                <a:ext uri="{FF2B5EF4-FFF2-40B4-BE49-F238E27FC236}">
                  <a16:creationId xmlns:a16="http://schemas.microsoft.com/office/drawing/2014/main" id="{A8470E47-3A2E-7CC7-0189-2904D3F34E92}"/>
                </a:ext>
              </a:extLst>
            </p:cNvPr>
            <p:cNvSpPr/>
            <p:nvPr/>
          </p:nvSpPr>
          <p:spPr>
            <a:xfrm>
              <a:off x="4827734" y="5106787"/>
              <a:ext cx="253916" cy="9566672"/>
            </a:xfrm>
            <a:prstGeom prst="rect">
              <a:avLst/>
            </a:prstGeom>
            <a:noFill/>
          </p:spPr>
          <p:txBody>
            <a:bodyPr vert="vert270" wrap="square" lIns="0" tIns="0" rIns="0" bIns="0">
              <a:noAutofit/>
            </a:bodyPr>
            <a:lstStyle/>
            <a:p>
              <a:pPr algn="l" defTabSz="280797" rtl="0">
                <a:spcBef>
                  <a:spcPts val="280"/>
                </a:spcBef>
                <a:tabLst>
                  <a:tab pos="4310761" algn="l"/>
                </a:tabLst>
              </a:pPr>
              <a:r>
                <a:rPr lang="ru" sz="500" b="0" i="0" u="none" strike="noStrike" kern="1200" dirty="0">
                  <a:solidFill>
                    <a:srgbClr val="000000"/>
                  </a:solidFill>
                  <a:latin typeface="Arial"/>
                  <a:ea typeface="+mn-ea"/>
                  <a:cs typeface="+mn-cs"/>
                </a:rPr>
                <a:t>Нижеуказанное изделие (марка, модель и серийный номер), проданное ......./......./20....ООО / АО / юридическому лицу................................................, находится на гарантии нашей компании в течение</a:t>
              </a:r>
              <a:r>
                <a:rPr lang="en-US" sz="500" b="0" i="0" u="none" strike="noStrike" kern="1200" dirty="0">
                  <a:solidFill>
                    <a:srgbClr val="000000"/>
                  </a:solidFill>
                  <a:latin typeface="Arial"/>
                  <a:ea typeface="+mn-ea"/>
                  <a:cs typeface="+mn-cs"/>
                </a:rPr>
                <a:t> </a:t>
              </a:r>
              <a:r>
                <a:rPr lang="ru" sz="500" b="0" i="0" u="none" strike="noStrike" kern="1200" dirty="0">
                  <a:solidFill>
                    <a:srgbClr val="000000"/>
                  </a:solidFill>
                  <a:latin typeface="Arial"/>
                  <a:ea typeface="+mn-ea"/>
                  <a:cs typeface="+mn-cs"/>
                </a:rPr>
                <a:t>2 (двух) лет в отношении любых дефектов материалов и изготовления.</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434" y="7318536"/>
            <a:ext cx="110489"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25">
                <a:solidFill>
                  <a:srgbClr val="4A4A49"/>
                </a:solidFill>
                <a:latin typeface="Arial"/>
                <a:cs typeface="Arial"/>
              </a:rPr>
              <a:t>17</a:t>
            </a:r>
            <a:endParaRPr sz="600">
              <a:latin typeface="Arial"/>
              <a:cs typeface="Arial"/>
            </a:endParaRPr>
          </a:p>
        </p:txBody>
      </p:sp>
      <p:sp>
        <p:nvSpPr>
          <p:cNvPr id="3" name="object 3"/>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359999" y="187210"/>
            <a:ext cx="612140" cy="343535"/>
            <a:chOff x="359999" y="187210"/>
            <a:chExt cx="612140" cy="343535"/>
          </a:xfrm>
        </p:grpSpPr>
        <p:pic>
          <p:nvPicPr>
            <p:cNvPr id="5" name="object 5"/>
            <p:cNvPicPr/>
            <p:nvPr/>
          </p:nvPicPr>
          <p:blipFill>
            <a:blip r:embed="rId2"/>
            <a:stretch>
              <a:fillRect/>
            </a:stretch>
          </p:blipFill>
          <p:spPr>
            <a:xfrm>
              <a:off x="484393" y="293865"/>
              <a:ext cx="219760" cy="231457"/>
            </a:xfrm>
            <a:prstGeom prst="rect">
              <a:avLst/>
            </a:prstGeom>
          </p:spPr>
        </p:pic>
        <p:sp>
          <p:nvSpPr>
            <p:cNvPr id="6" name="object 6"/>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7" name="object 7"/>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8" name="object 8"/>
            <p:cNvPicPr/>
            <p:nvPr/>
          </p:nvPicPr>
          <p:blipFill>
            <a:blip r:embed="rId3"/>
            <a:stretch>
              <a:fillRect/>
            </a:stretch>
          </p:blipFill>
          <p:spPr>
            <a:xfrm>
              <a:off x="737402" y="302216"/>
              <a:ext cx="71437" cy="223109"/>
            </a:xfrm>
            <a:prstGeom prst="rect">
              <a:avLst/>
            </a:prstGeom>
          </p:spPr>
        </p:pic>
      </p:grpSp>
      <p:pic>
        <p:nvPicPr>
          <p:cNvPr id="9" name="object 9"/>
          <p:cNvPicPr/>
          <p:nvPr/>
        </p:nvPicPr>
        <p:blipFill>
          <a:blip r:embed="rId4"/>
          <a:stretch>
            <a:fillRect/>
          </a:stretch>
        </p:blipFill>
        <p:spPr>
          <a:xfrm>
            <a:off x="365607" y="721347"/>
            <a:ext cx="4602390" cy="204952"/>
          </a:xfrm>
          <a:prstGeom prst="rect">
            <a:avLst/>
          </a:prstGeom>
        </p:spPr>
      </p:pic>
      <p:sp>
        <p:nvSpPr>
          <p:cNvPr id="10" name="object 10"/>
          <p:cNvSpPr txBox="1"/>
          <p:nvPr/>
        </p:nvSpPr>
        <p:spPr>
          <a:xfrm>
            <a:off x="352908" y="729576"/>
            <a:ext cx="4628515" cy="1866264"/>
          </a:xfrm>
          <a:prstGeom prst="rect">
            <a:avLst/>
          </a:prstGeom>
        </p:spPr>
        <p:txBody>
          <a:bodyPr vert="horz" wrap="square" lIns="0" tIns="12065" rIns="0" bIns="0" rtlCol="0">
            <a:noAutofit/>
          </a:bodyPr>
          <a:lstStyle/>
          <a:p>
            <a:pPr marL="38100" algn="just" rtl="0">
              <a:lnSpc>
                <a:spcPct val="100000"/>
              </a:lnSpc>
              <a:spcBef>
                <a:spcPts val="95"/>
              </a:spcBef>
            </a:pPr>
            <a:r>
              <a:rPr lang="ru" sz="1000" b="0" i="0" u="none" strike="noStrike" kern="1200" dirty="0">
                <a:solidFill>
                  <a:srgbClr val="4A4A49"/>
                </a:solidFill>
                <a:latin typeface="Arial"/>
                <a:cs typeface="Arial"/>
              </a:rPr>
              <a:t>Профессиональный центр системных решений</a:t>
            </a:r>
            <a:endParaRPr sz="1000" kern="1200" dirty="0">
              <a:latin typeface="Arial"/>
              <a:cs typeface="Arial"/>
            </a:endParaRPr>
          </a:p>
          <a:p>
            <a:pPr>
              <a:lnSpc>
                <a:spcPct val="100000"/>
              </a:lnSpc>
              <a:spcBef>
                <a:spcPts val="290"/>
              </a:spcBef>
            </a:pPr>
            <a:endParaRPr sz="1000" kern="1200" dirty="0">
              <a:latin typeface="Arial"/>
              <a:cs typeface="Arial"/>
            </a:endParaRPr>
          </a:p>
          <a:p>
            <a:pPr marL="12700" marR="5080" algn="just" rtl="0">
              <a:lnSpc>
                <a:spcPct val="104400"/>
              </a:lnSpc>
            </a:pPr>
            <a:r>
              <a:rPr lang="ru" sz="700" b="0" i="0" u="none" strike="noStrike" kern="1200" dirty="0">
                <a:solidFill>
                  <a:srgbClr val="4A4A49"/>
                </a:solidFill>
                <a:latin typeface="Arial"/>
                <a:cs typeface="Arial"/>
              </a:rPr>
              <a:t>В профессиональном центре системных решений MIT вы можете получить консультации по проблемам, возникающим в работе ваших насосов, теплообменников и системы в целом, а также воспользоваться нашей круглосуточной поддержкой, предоставляемой командой инженеров-экспертов. Сферы применения:</a:t>
            </a:r>
            <a:endParaRPr sz="750" kern="1200" dirty="0">
              <a:latin typeface="Arial"/>
              <a:cs typeface="Arial"/>
            </a:endParaRPr>
          </a:p>
          <a:p>
            <a:pPr marL="89535" indent="-76835" rtl="0">
              <a:lnSpc>
                <a:spcPct val="100000"/>
              </a:lnSpc>
              <a:spcBef>
                <a:spcPts val="850"/>
              </a:spcBef>
              <a:buChar char="•"/>
              <a:tabLst>
                <a:tab pos="89535" algn="l"/>
              </a:tabLst>
            </a:pPr>
            <a:r>
              <a:rPr lang="ru" sz="700" b="0" i="0" u="none" strike="noStrike" kern="1200" dirty="0">
                <a:solidFill>
                  <a:srgbClr val="4A4A49"/>
                </a:solidFill>
                <a:latin typeface="Arial"/>
                <a:cs typeface="Arial"/>
              </a:rPr>
              <a:t>Системы горячего водоснабжения.</a:t>
            </a:r>
            <a:endParaRPr sz="750" kern="1200" dirty="0">
              <a:latin typeface="Arial"/>
              <a:cs typeface="Arial"/>
            </a:endParaRPr>
          </a:p>
          <a:p>
            <a:pPr marL="89535" indent="-76835" rtl="0">
              <a:lnSpc>
                <a:spcPct val="100000"/>
              </a:lnSpc>
              <a:spcBef>
                <a:spcPts val="140"/>
              </a:spcBef>
              <a:buChar char="•"/>
              <a:tabLst>
                <a:tab pos="89535" algn="l"/>
              </a:tabLst>
            </a:pPr>
            <a:r>
              <a:rPr lang="ru" sz="700" b="0" i="0" u="none" strike="noStrike" kern="1200" dirty="0">
                <a:solidFill>
                  <a:srgbClr val="4A4A49"/>
                </a:solidFill>
                <a:latin typeface="Arial"/>
                <a:cs typeface="Arial"/>
              </a:rPr>
              <a:t>Централизованные и районные системы теплоснабжения.</a:t>
            </a:r>
            <a:endParaRPr sz="750" kern="1200" dirty="0">
              <a:latin typeface="Arial"/>
              <a:cs typeface="Arial"/>
            </a:endParaRPr>
          </a:p>
          <a:p>
            <a:pPr marL="89535" indent="-76835" rtl="0">
              <a:lnSpc>
                <a:spcPct val="100000"/>
              </a:lnSpc>
              <a:spcBef>
                <a:spcPts val="140"/>
              </a:spcBef>
              <a:buChar char="•"/>
              <a:tabLst>
                <a:tab pos="89535" algn="l"/>
              </a:tabLst>
            </a:pPr>
            <a:r>
              <a:rPr lang="ru" sz="700" b="0" i="0" u="none" strike="noStrike" kern="1200" dirty="0">
                <a:solidFill>
                  <a:srgbClr val="4A4A49"/>
                </a:solidFill>
                <a:latin typeface="Arial"/>
                <a:cs typeface="Arial"/>
              </a:rPr>
              <a:t>Системы нагрева, охлаждения и пастеризации молока и йогурта.</a:t>
            </a:r>
            <a:endParaRPr sz="750" kern="1200" dirty="0">
              <a:latin typeface="Arial"/>
              <a:cs typeface="Arial"/>
            </a:endParaRPr>
          </a:p>
          <a:p>
            <a:pPr marL="89535" indent="-76835" rtl="0">
              <a:lnSpc>
                <a:spcPct val="100000"/>
              </a:lnSpc>
              <a:spcBef>
                <a:spcPts val="140"/>
              </a:spcBef>
              <a:buChar char="•"/>
              <a:tabLst>
                <a:tab pos="89535" algn="l"/>
              </a:tabLst>
            </a:pPr>
            <a:r>
              <a:rPr lang="ru" sz="700" b="0" i="0" u="none" strike="noStrike" kern="1200" dirty="0">
                <a:solidFill>
                  <a:srgbClr val="4A4A49"/>
                </a:solidFill>
                <a:latin typeface="Arial"/>
                <a:cs typeface="Arial"/>
              </a:rPr>
              <a:t>Промышленные системы охлаждения и отопления.</a:t>
            </a:r>
            <a:endParaRPr sz="750" kern="1200" dirty="0">
              <a:latin typeface="Arial"/>
              <a:cs typeface="Arial"/>
            </a:endParaRPr>
          </a:p>
          <a:p>
            <a:pPr marL="89535" indent="-76835" rtl="0">
              <a:lnSpc>
                <a:spcPct val="100000"/>
              </a:lnSpc>
              <a:spcBef>
                <a:spcPts val="140"/>
              </a:spcBef>
              <a:buChar char="•"/>
              <a:tabLst>
                <a:tab pos="89535" algn="l"/>
              </a:tabLst>
            </a:pPr>
            <a:r>
              <a:rPr lang="ru" sz="700" b="0" i="0" u="none" strike="noStrike" kern="1200" dirty="0">
                <a:solidFill>
                  <a:srgbClr val="4A4A49"/>
                </a:solidFill>
                <a:latin typeface="Arial"/>
                <a:cs typeface="Arial"/>
              </a:rPr>
              <a:t>Системы охлаждения масла.</a:t>
            </a:r>
            <a:endParaRPr sz="750" kern="1200" dirty="0">
              <a:latin typeface="Arial"/>
              <a:cs typeface="Arial"/>
            </a:endParaRPr>
          </a:p>
          <a:p>
            <a:pPr marL="89535" indent="-76835" rtl="0">
              <a:lnSpc>
                <a:spcPct val="100000"/>
              </a:lnSpc>
              <a:spcBef>
                <a:spcPts val="140"/>
              </a:spcBef>
              <a:buChar char="•"/>
              <a:tabLst>
                <a:tab pos="89535" algn="l"/>
              </a:tabLst>
            </a:pPr>
            <a:r>
              <a:rPr lang="ru" sz="700" b="0" i="0" u="none" strike="noStrike" kern="1200" dirty="0">
                <a:solidFill>
                  <a:srgbClr val="4A4A49"/>
                </a:solidFill>
                <a:latin typeface="Arial"/>
                <a:cs typeface="Arial"/>
              </a:rPr>
              <a:t>Системы рекуперации энергии.</a:t>
            </a:r>
            <a:endParaRPr sz="750" kern="1200" dirty="0">
              <a:latin typeface="Arial"/>
              <a:cs typeface="Arial"/>
            </a:endParaRPr>
          </a:p>
          <a:p>
            <a:pPr marL="89535" indent="-76835" rtl="0">
              <a:lnSpc>
                <a:spcPct val="100000"/>
              </a:lnSpc>
              <a:spcBef>
                <a:spcPts val="140"/>
              </a:spcBef>
              <a:buChar char="•"/>
              <a:tabLst>
                <a:tab pos="89535" algn="l"/>
              </a:tabLst>
            </a:pPr>
            <a:r>
              <a:rPr lang="ru" sz="700" b="0" i="0" u="none" strike="noStrike" kern="1200" dirty="0">
                <a:solidFill>
                  <a:srgbClr val="4A4A49"/>
                </a:solidFill>
                <a:latin typeface="Arial"/>
                <a:cs typeface="Arial"/>
              </a:rPr>
              <a:t>Системы подогрева бассейнов.</a:t>
            </a:r>
            <a:endParaRPr sz="750" kern="1200" dirty="0">
              <a:latin typeface="Arial"/>
              <a:cs typeface="Arial"/>
            </a:endParaRPr>
          </a:p>
          <a:p>
            <a:pPr marL="89535" indent="-76835" rtl="0">
              <a:lnSpc>
                <a:spcPct val="100000"/>
              </a:lnSpc>
              <a:spcBef>
                <a:spcPts val="145"/>
              </a:spcBef>
              <a:buChar char="•"/>
              <a:tabLst>
                <a:tab pos="89535" algn="l"/>
              </a:tabLst>
            </a:pPr>
            <a:r>
              <a:rPr lang="ru" sz="700" b="0" i="0" u="none" strike="noStrike" kern="1200" dirty="0">
                <a:solidFill>
                  <a:srgbClr val="4A4A49"/>
                </a:solidFill>
                <a:latin typeface="Arial"/>
                <a:cs typeface="Arial"/>
              </a:rPr>
              <a:t>Паровые системы.</a:t>
            </a:r>
            <a:endParaRPr sz="750" kern="1200" dirty="0">
              <a:latin typeface="Arial"/>
              <a:cs typeface="Arial"/>
            </a:endParaRPr>
          </a:p>
        </p:txBody>
      </p:sp>
      <p:pic>
        <p:nvPicPr>
          <p:cNvPr id="11" name="object 11"/>
          <p:cNvPicPr/>
          <p:nvPr/>
        </p:nvPicPr>
        <p:blipFill>
          <a:blip r:embed="rId5"/>
          <a:stretch>
            <a:fillRect/>
          </a:stretch>
        </p:blipFill>
        <p:spPr>
          <a:xfrm>
            <a:off x="365607" y="2667139"/>
            <a:ext cx="4508868" cy="1560592"/>
          </a:xfrm>
          <a:prstGeom prst="rect">
            <a:avLst/>
          </a:prstGeom>
        </p:spPr>
      </p:pic>
      <p:sp>
        <p:nvSpPr>
          <p:cNvPr id="13" name="object 13"/>
          <p:cNvSpPr txBox="1"/>
          <p:nvPr/>
        </p:nvSpPr>
        <p:spPr>
          <a:xfrm>
            <a:off x="359999" y="4342239"/>
            <a:ext cx="4628515" cy="2480945"/>
          </a:xfrm>
          <a:prstGeom prst="rect">
            <a:avLst/>
          </a:prstGeom>
        </p:spPr>
        <p:txBody>
          <a:bodyPr vert="horz" wrap="square" lIns="0" tIns="11430" rIns="0" bIns="0" rtlCol="0">
            <a:noAutofit/>
          </a:bodyPr>
          <a:lstStyle/>
          <a:p>
            <a:pPr marL="12700" marR="5080" algn="just" rtl="0">
              <a:lnSpc>
                <a:spcPct val="104400"/>
              </a:lnSpc>
              <a:spcBef>
                <a:spcPts val="90"/>
              </a:spcBef>
            </a:pPr>
            <a:r>
              <a:rPr lang="ru" sz="600" b="0" i="0" u="none" strike="noStrike" kern="1200" dirty="0">
                <a:solidFill>
                  <a:srgbClr val="4A4A49"/>
                </a:solidFill>
                <a:latin typeface="Arial"/>
                <a:cs typeface="Arial"/>
              </a:rPr>
              <a:t>Для того чтобы система работала с требуемой производительностью, была безотказной и имела длительный срок службы, крайне важно, чтобы на этапе первичного монтажа она была корректно спроектирована и смонтирована. </a:t>
            </a:r>
            <a:endParaRPr sz="700" kern="1200" dirty="0">
              <a:latin typeface="Arial"/>
              <a:cs typeface="Arial"/>
            </a:endParaRPr>
          </a:p>
          <a:p>
            <a:pPr marL="2393315" marR="5080" algn="just" rtl="0">
              <a:lnSpc>
                <a:spcPct val="104400"/>
              </a:lnSpc>
            </a:pPr>
            <a:endParaRPr lang="en-US" sz="600" b="0" i="0" u="none" strike="noStrike" kern="1200" dirty="0">
              <a:solidFill>
                <a:srgbClr val="4A4A49"/>
              </a:solidFill>
              <a:latin typeface="Arial"/>
              <a:cs typeface="Arial"/>
            </a:endParaRPr>
          </a:p>
          <a:p>
            <a:pPr marL="2393315" marR="5080" algn="just" rtl="0">
              <a:lnSpc>
                <a:spcPct val="104400"/>
              </a:lnSpc>
            </a:pPr>
            <a:endParaRPr lang="en-US" sz="600" kern="1200" dirty="0">
              <a:solidFill>
                <a:srgbClr val="4A4A49"/>
              </a:solidFill>
              <a:latin typeface="Arial"/>
              <a:cs typeface="Arial"/>
            </a:endParaRPr>
          </a:p>
          <a:p>
            <a:pPr marL="2393315" marR="5080" algn="just" rtl="0">
              <a:lnSpc>
                <a:spcPct val="104400"/>
              </a:lnSpc>
            </a:pPr>
            <a:r>
              <a:rPr lang="ru-RU" sz="600" b="0" i="0" u="none" strike="noStrike" kern="1200" dirty="0">
                <a:solidFill>
                  <a:srgbClr val="4A4A49"/>
                </a:solidFill>
                <a:latin typeface="Arial"/>
                <a:cs typeface="Arial"/>
              </a:rPr>
              <a:t>По вопросам,</a:t>
            </a:r>
            <a:r>
              <a:rPr lang="en-US" sz="600" b="0" i="0" u="none" strike="noStrike" kern="1200" dirty="0">
                <a:solidFill>
                  <a:srgbClr val="4A4A49"/>
                </a:solidFill>
                <a:latin typeface="Arial"/>
                <a:cs typeface="Arial"/>
              </a:rPr>
              <a:t> </a:t>
            </a:r>
            <a:r>
              <a:rPr lang="ru" sz="600" b="0" i="0" u="none" strike="noStrike" kern="1200" dirty="0">
                <a:solidFill>
                  <a:srgbClr val="4A4A49"/>
                </a:solidFill>
                <a:latin typeface="Arial"/>
                <a:cs typeface="Arial"/>
              </a:rPr>
              <a:t>возникающим на этапе монтажа, а также при эксплуатации, вы можете получать необходимую техническую поддержку напрямую: мы доступны </a:t>
            </a:r>
            <a:r>
              <a:rPr lang="ru" sz="600" b="1" i="0" u="none" strike="noStrike" kern="1200" dirty="0">
                <a:solidFill>
                  <a:srgbClr val="4A4A49"/>
                </a:solidFill>
                <a:latin typeface="Arial"/>
                <a:cs typeface="Arial"/>
              </a:rPr>
              <a:t>24 часа в сутки, 7 дней в</a:t>
            </a:r>
            <a:r>
              <a:rPr lang="ru" sz="600" b="0" i="0" u="none" strike="noStrike" kern="1200" dirty="0">
                <a:solidFill>
                  <a:srgbClr val="4A4A49"/>
                </a:solidFill>
                <a:latin typeface="Arial"/>
                <a:cs typeface="Arial"/>
              </a:rPr>
              <a:t> неделю по телефону </a:t>
            </a:r>
            <a:r>
              <a:rPr lang="ru" sz="600" b="1" i="0" u="none" strike="noStrike" kern="1200" dirty="0">
                <a:solidFill>
                  <a:srgbClr val="4A4A49"/>
                </a:solidFill>
                <a:latin typeface="Arial"/>
                <a:cs typeface="Arial"/>
              </a:rPr>
              <a:t>+90 (216) 232 24 12.</a:t>
            </a:r>
            <a:endParaRPr sz="700" kern="1200" dirty="0">
              <a:latin typeface="Arial"/>
              <a:cs typeface="Arial"/>
            </a:endParaRPr>
          </a:p>
          <a:p>
            <a:pPr>
              <a:lnSpc>
                <a:spcPct val="100000"/>
              </a:lnSpc>
              <a:spcBef>
                <a:spcPts val="75"/>
              </a:spcBef>
            </a:pPr>
            <a:endParaRPr sz="700" kern="1200" dirty="0">
              <a:latin typeface="Arial"/>
              <a:cs typeface="Arial"/>
            </a:endParaRPr>
          </a:p>
          <a:p>
            <a:pPr marL="2393315" marR="5080" algn="just" rtl="0">
              <a:lnSpc>
                <a:spcPct val="104400"/>
              </a:lnSpc>
              <a:spcBef>
                <a:spcPts val="5"/>
              </a:spcBef>
            </a:pPr>
            <a:r>
              <a:rPr lang="ru" sz="600" b="0" i="0" u="none" strike="noStrike" kern="1200" dirty="0">
                <a:solidFill>
                  <a:srgbClr val="4A4A49"/>
                </a:solidFill>
                <a:latin typeface="Arial"/>
                <a:cs typeface="Arial"/>
              </a:rPr>
              <a:t>Для того, чтобы ваша система работала исправно и с высокой производительностью, хотим еще раз отметить, что мы будем рады поделиться с вами накопленными за многие годы знаниями и опытом.</a:t>
            </a:r>
            <a:endParaRPr sz="700" kern="1200" dirty="0">
              <a:latin typeface="Arial"/>
              <a:cs typeface="Arial"/>
            </a:endParaRPr>
          </a:p>
          <a:p>
            <a:pPr>
              <a:lnSpc>
                <a:spcPct val="100000"/>
              </a:lnSpc>
              <a:spcBef>
                <a:spcPts val="75"/>
              </a:spcBef>
            </a:pPr>
            <a:endParaRPr sz="700" kern="1200" dirty="0">
              <a:latin typeface="Arial"/>
              <a:cs typeface="Arial"/>
            </a:endParaRPr>
          </a:p>
          <a:p>
            <a:pPr marL="2393315" marR="5080" algn="just" rtl="0">
              <a:lnSpc>
                <a:spcPct val="104400"/>
              </a:lnSpc>
            </a:pPr>
            <a:r>
              <a:rPr lang="ru" sz="600" b="0" i="0" u="none" strike="noStrike" kern="1200" dirty="0">
                <a:solidFill>
                  <a:srgbClr val="4A4A49"/>
                </a:solidFill>
                <a:latin typeface="Arial"/>
                <a:cs typeface="Arial"/>
              </a:rPr>
              <a:t>Во всех областях применения, где используются системы отопления и охлаждения, «Экин Эндустриель» продолжит оставаться для вас надежным партнером.</a:t>
            </a:r>
            <a:endParaRPr sz="700" kern="1200" dirty="0">
              <a:latin typeface="Arial"/>
              <a:cs typeface="Arial"/>
            </a:endParaRPr>
          </a:p>
          <a:p>
            <a:pPr>
              <a:lnSpc>
                <a:spcPct val="100000"/>
              </a:lnSpc>
              <a:spcBef>
                <a:spcPts val="620"/>
              </a:spcBef>
            </a:pPr>
            <a:endParaRPr sz="700" kern="1200" dirty="0">
              <a:latin typeface="Arial"/>
              <a:cs typeface="Arial"/>
            </a:endParaRPr>
          </a:p>
          <a:p>
            <a:pPr marL="449263" marR="5080" algn="just" rtl="0">
              <a:lnSpc>
                <a:spcPct val="104400"/>
              </a:lnSpc>
            </a:pPr>
            <a:r>
              <a:rPr lang="ru" sz="600" b="0" i="0" u="none" strike="noStrike" kern="1200" dirty="0">
                <a:solidFill>
                  <a:srgbClr val="4A4A49"/>
                </a:solidFill>
                <a:latin typeface="Arial"/>
                <a:cs typeface="Arial"/>
              </a:rPr>
              <a:t>Изготовитель оставляет за собой право без предварительного уведомления изменять характеристики продукции, указанные в настоящем каталоге, ее габаритные размеры и технические данные, а также схемы подключения. Ни одна часть настоящего каталога не может быть скопирована или использована без разрешения изготовителя. Технические сведения и схемы приведены в справочных целях и не могут служить основанием для привлечения изготовителя к ответственности.  При необходимости точных размеров просим запрашивать технический чертеж, подготовленный специально для вашего проекта.</a:t>
            </a:r>
            <a:endParaRPr sz="700" kern="1200" dirty="0">
              <a:latin typeface="Arial"/>
              <a:cs typeface="Arial"/>
            </a:endParaRPr>
          </a:p>
        </p:txBody>
      </p:sp>
      <p:grpSp>
        <p:nvGrpSpPr>
          <p:cNvPr id="15" name="object 15"/>
          <p:cNvGrpSpPr/>
          <p:nvPr/>
        </p:nvGrpSpPr>
        <p:grpSpPr>
          <a:xfrm>
            <a:off x="383843" y="6274361"/>
            <a:ext cx="327660" cy="286385"/>
            <a:chOff x="383843" y="6274361"/>
            <a:chExt cx="327660" cy="286385"/>
          </a:xfrm>
        </p:grpSpPr>
        <p:sp>
          <p:nvSpPr>
            <p:cNvPr id="16" name="object 16"/>
            <p:cNvSpPr/>
            <p:nvPr/>
          </p:nvSpPr>
          <p:spPr>
            <a:xfrm>
              <a:off x="383843" y="6274361"/>
              <a:ext cx="327660" cy="286385"/>
            </a:xfrm>
            <a:custGeom>
              <a:avLst/>
              <a:gdLst/>
              <a:ahLst/>
              <a:cxnLst/>
              <a:rect l="l" t="t" r="r" b="b"/>
              <a:pathLst>
                <a:path w="327659" h="286384">
                  <a:moveTo>
                    <a:pt x="173495" y="0"/>
                  </a:moveTo>
                  <a:lnTo>
                    <a:pt x="134712" y="16859"/>
                  </a:lnTo>
                  <a:lnTo>
                    <a:pt x="9631" y="226304"/>
                  </a:lnTo>
                  <a:lnTo>
                    <a:pt x="0" y="260944"/>
                  </a:lnTo>
                  <a:lnTo>
                    <a:pt x="13406" y="278733"/>
                  </a:lnTo>
                  <a:lnTo>
                    <a:pt x="33466" y="285286"/>
                  </a:lnTo>
                  <a:lnTo>
                    <a:pt x="43794" y="286223"/>
                  </a:lnTo>
                  <a:lnTo>
                    <a:pt x="284345" y="286223"/>
                  </a:lnTo>
                  <a:lnTo>
                    <a:pt x="319062" y="276860"/>
                  </a:lnTo>
                  <a:lnTo>
                    <a:pt x="327546" y="256263"/>
                  </a:lnTo>
                  <a:lnTo>
                    <a:pt x="322973" y="235666"/>
                  </a:lnTo>
                  <a:lnTo>
                    <a:pt x="318521" y="226304"/>
                  </a:lnTo>
                  <a:lnTo>
                    <a:pt x="199534" y="25288"/>
                  </a:lnTo>
                  <a:lnTo>
                    <a:pt x="173495" y="0"/>
                  </a:lnTo>
                  <a:close/>
                </a:path>
              </a:pathLst>
            </a:custGeom>
            <a:solidFill>
              <a:srgbClr val="D61724"/>
            </a:solidFill>
          </p:spPr>
          <p:txBody>
            <a:bodyPr wrap="square" lIns="0" tIns="0" rIns="0" bIns="0" rtlCol="0">
              <a:noAutofit/>
            </a:bodyPr>
            <a:lstStyle/>
            <a:p>
              <a:endParaRPr/>
            </a:p>
          </p:txBody>
        </p:sp>
        <p:sp>
          <p:nvSpPr>
            <p:cNvPr id="17" name="object 17"/>
            <p:cNvSpPr/>
            <p:nvPr/>
          </p:nvSpPr>
          <p:spPr>
            <a:xfrm>
              <a:off x="523279" y="6336280"/>
              <a:ext cx="48895" cy="197485"/>
            </a:xfrm>
            <a:custGeom>
              <a:avLst/>
              <a:gdLst/>
              <a:ahLst/>
              <a:cxnLst/>
              <a:rect l="l" t="t" r="r" b="b"/>
              <a:pathLst>
                <a:path w="48895" h="197484">
                  <a:moveTo>
                    <a:pt x="31038" y="149402"/>
                  </a:moveTo>
                  <a:lnTo>
                    <a:pt x="17830" y="149402"/>
                  </a:lnTo>
                  <a:lnTo>
                    <a:pt x="12179" y="151726"/>
                  </a:lnTo>
                  <a:lnTo>
                    <a:pt x="7543" y="156375"/>
                  </a:lnTo>
                  <a:lnTo>
                    <a:pt x="2692" y="161010"/>
                  </a:lnTo>
                  <a:lnTo>
                    <a:pt x="279" y="166598"/>
                  </a:lnTo>
                  <a:lnTo>
                    <a:pt x="279" y="179781"/>
                  </a:lnTo>
                  <a:lnTo>
                    <a:pt x="2692" y="185432"/>
                  </a:lnTo>
                  <a:lnTo>
                    <a:pt x="7543" y="190093"/>
                  </a:lnTo>
                  <a:lnTo>
                    <a:pt x="12179" y="194906"/>
                  </a:lnTo>
                  <a:lnTo>
                    <a:pt x="17830" y="197332"/>
                  </a:lnTo>
                  <a:lnTo>
                    <a:pt x="31038" y="197332"/>
                  </a:lnTo>
                  <a:lnTo>
                    <a:pt x="36614" y="194906"/>
                  </a:lnTo>
                  <a:lnTo>
                    <a:pt x="41236" y="190093"/>
                  </a:lnTo>
                  <a:lnTo>
                    <a:pt x="45910" y="185432"/>
                  </a:lnTo>
                  <a:lnTo>
                    <a:pt x="48221" y="179781"/>
                  </a:lnTo>
                  <a:lnTo>
                    <a:pt x="48221" y="166598"/>
                  </a:lnTo>
                  <a:lnTo>
                    <a:pt x="45910" y="161010"/>
                  </a:lnTo>
                  <a:lnTo>
                    <a:pt x="41236" y="156375"/>
                  </a:lnTo>
                  <a:lnTo>
                    <a:pt x="36614" y="151726"/>
                  </a:lnTo>
                  <a:lnTo>
                    <a:pt x="31038" y="149402"/>
                  </a:lnTo>
                  <a:close/>
                </a:path>
                <a:path w="48895" h="197484">
                  <a:moveTo>
                    <a:pt x="31127" y="0"/>
                  </a:moveTo>
                  <a:lnTo>
                    <a:pt x="17005" y="0"/>
                  </a:lnTo>
                  <a:lnTo>
                    <a:pt x="11048" y="2425"/>
                  </a:lnTo>
                  <a:lnTo>
                    <a:pt x="6400" y="7239"/>
                  </a:lnTo>
                  <a:lnTo>
                    <a:pt x="2146" y="11722"/>
                  </a:lnTo>
                  <a:lnTo>
                    <a:pt x="0" y="17183"/>
                  </a:lnTo>
                  <a:lnTo>
                    <a:pt x="0" y="23685"/>
                  </a:lnTo>
                  <a:lnTo>
                    <a:pt x="5003" y="53505"/>
                  </a:lnTo>
                  <a:lnTo>
                    <a:pt x="9885" y="82221"/>
                  </a:lnTo>
                  <a:lnTo>
                    <a:pt x="13650" y="105356"/>
                  </a:lnTo>
                  <a:lnTo>
                    <a:pt x="16299" y="122913"/>
                  </a:lnTo>
                  <a:lnTo>
                    <a:pt x="17830" y="134899"/>
                  </a:lnTo>
                  <a:lnTo>
                    <a:pt x="30670" y="134899"/>
                  </a:lnTo>
                  <a:lnTo>
                    <a:pt x="32511" y="119796"/>
                  </a:lnTo>
                  <a:lnTo>
                    <a:pt x="35258" y="101249"/>
                  </a:lnTo>
                  <a:lnTo>
                    <a:pt x="38914" y="79251"/>
                  </a:lnTo>
                  <a:lnTo>
                    <a:pt x="45675" y="41624"/>
                  </a:lnTo>
                  <a:lnTo>
                    <a:pt x="47239" y="32408"/>
                  </a:lnTo>
                  <a:lnTo>
                    <a:pt x="48176" y="26152"/>
                  </a:lnTo>
                  <a:lnTo>
                    <a:pt x="48410" y="23685"/>
                  </a:lnTo>
                  <a:lnTo>
                    <a:pt x="48488" y="16725"/>
                  </a:lnTo>
                  <a:lnTo>
                    <a:pt x="46383" y="11722"/>
                  </a:lnTo>
                  <a:lnTo>
                    <a:pt x="46266" y="11442"/>
                  </a:lnTo>
                  <a:lnTo>
                    <a:pt x="41821" y="6985"/>
                  </a:lnTo>
                  <a:lnTo>
                    <a:pt x="37087" y="2425"/>
                  </a:lnTo>
                  <a:lnTo>
                    <a:pt x="37238" y="2425"/>
                  </a:lnTo>
                  <a:lnTo>
                    <a:pt x="31127" y="0"/>
                  </a:lnTo>
                  <a:close/>
                </a:path>
              </a:pathLst>
            </a:custGeom>
            <a:solidFill>
              <a:srgbClr val="FFFFFF"/>
            </a:solidFill>
          </p:spPr>
          <p:txBody>
            <a:bodyPr wrap="square" lIns="0" tIns="0" rIns="0" bIns="0" rtlCol="0">
              <a:noAutofit/>
            </a:bodyPr>
            <a:lstStyle/>
            <a:p>
              <a:endParaRPr/>
            </a:p>
          </p:txBody>
        </p:sp>
      </p:grpSp>
      <p:grpSp>
        <p:nvGrpSpPr>
          <p:cNvPr id="18" name="Группа 17">
            <a:extLst>
              <a:ext uri="{FF2B5EF4-FFF2-40B4-BE49-F238E27FC236}">
                <a16:creationId xmlns:a16="http://schemas.microsoft.com/office/drawing/2014/main" id="{363038D4-930A-D460-4D19-D6D15865899C}"/>
              </a:ext>
            </a:extLst>
          </p:cNvPr>
          <p:cNvGrpSpPr/>
          <p:nvPr/>
        </p:nvGrpSpPr>
        <p:grpSpPr>
          <a:xfrm>
            <a:off x="352908" y="4588834"/>
            <a:ext cx="2209800" cy="1545336"/>
            <a:chOff x="344424" y="4675632"/>
            <a:chExt cx="2209800" cy="1545336"/>
          </a:xfrm>
        </p:grpSpPr>
        <p:pic>
          <p:nvPicPr>
            <p:cNvPr id="19" name="Рисунок 18">
              <a:extLst>
                <a:ext uri="{FF2B5EF4-FFF2-40B4-BE49-F238E27FC236}">
                  <a16:creationId xmlns:a16="http://schemas.microsoft.com/office/drawing/2014/main" id="{B67B9B23-A0DC-4158-61F4-DDDD5FE303AE}"/>
                </a:ext>
              </a:extLst>
            </p:cNvPr>
            <p:cNvPicPr>
              <a:picLocks noChangeAspect="1"/>
            </p:cNvPicPr>
            <p:nvPr/>
          </p:nvPicPr>
          <p:blipFill>
            <a:blip r:embed="rId6"/>
            <a:stretch>
              <a:fillRect/>
            </a:stretch>
          </p:blipFill>
          <p:spPr>
            <a:xfrm>
              <a:off x="344424" y="4675632"/>
              <a:ext cx="2209800" cy="1545336"/>
            </a:xfrm>
            <a:prstGeom prst="rect">
              <a:avLst/>
            </a:prstGeom>
          </p:spPr>
        </p:pic>
        <p:sp>
          <p:nvSpPr>
            <p:cNvPr id="20" name="Прямоугольник 19">
              <a:extLst>
                <a:ext uri="{FF2B5EF4-FFF2-40B4-BE49-F238E27FC236}">
                  <a16:creationId xmlns:a16="http://schemas.microsoft.com/office/drawing/2014/main" id="{80AD7D53-FCB9-4F2A-384B-E2F0CFDC403D}"/>
                </a:ext>
              </a:extLst>
            </p:cNvPr>
            <p:cNvSpPr/>
            <p:nvPr/>
          </p:nvSpPr>
          <p:spPr>
            <a:xfrm>
              <a:off x="1077478" y="5476329"/>
              <a:ext cx="743691" cy="107722"/>
            </a:xfrm>
            <a:prstGeom prst="rect">
              <a:avLst/>
            </a:prstGeom>
            <a:solidFill>
              <a:srgbClr val="2E95C6"/>
            </a:solidFill>
          </p:spPr>
          <p:txBody>
            <a:bodyPr wrap="square" lIns="0" tIns="0" rIns="0" bIns="0" anchor="ctr" anchorCtr="0">
              <a:noAutofit/>
            </a:bodyPr>
            <a:lstStyle/>
            <a:p>
              <a:pPr algn="ctr" rtl="0"/>
              <a:r>
                <a:rPr lang="ru" sz="700" b="1" i="0" u="none" strike="noStrike" kern="1200">
                  <a:solidFill>
                    <a:srgbClr val="FFFFFF"/>
                  </a:solidFill>
                  <a:latin typeface="Arial"/>
                  <a:ea typeface="+mn-ea"/>
                  <a:cs typeface="+mn-cs"/>
                </a:rPr>
                <a:t>СЕРВИСНОЕ ОБСЛУЖИВАНИЕ</a:t>
              </a:r>
            </a:p>
          </p:txBody>
        </p:sp>
      </p:grpSp>
      <p:grpSp>
        <p:nvGrpSpPr>
          <p:cNvPr id="21" name="Группа 20">
            <a:extLst>
              <a:ext uri="{FF2B5EF4-FFF2-40B4-BE49-F238E27FC236}">
                <a16:creationId xmlns:a16="http://schemas.microsoft.com/office/drawing/2014/main" id="{5306CACE-7036-7E04-0C7C-0F5978D95BD0}"/>
              </a:ext>
            </a:extLst>
          </p:cNvPr>
          <p:cNvGrpSpPr/>
          <p:nvPr/>
        </p:nvGrpSpPr>
        <p:grpSpPr>
          <a:xfrm>
            <a:off x="313944" y="6815328"/>
            <a:ext cx="4690872" cy="405384"/>
            <a:chOff x="313944" y="6815328"/>
            <a:chExt cx="4690872" cy="405384"/>
          </a:xfrm>
        </p:grpSpPr>
        <p:pic>
          <p:nvPicPr>
            <p:cNvPr id="22" name="Рисунок 21">
              <a:extLst>
                <a:ext uri="{FF2B5EF4-FFF2-40B4-BE49-F238E27FC236}">
                  <a16:creationId xmlns:a16="http://schemas.microsoft.com/office/drawing/2014/main" id="{0C0B322E-74D0-3050-159C-EF2F5D200195}"/>
                </a:ext>
              </a:extLst>
            </p:cNvPr>
            <p:cNvPicPr>
              <a:picLocks noChangeAspect="1"/>
            </p:cNvPicPr>
            <p:nvPr/>
          </p:nvPicPr>
          <p:blipFill>
            <a:blip r:embed="rId7"/>
            <a:stretch>
              <a:fillRect/>
            </a:stretch>
          </p:blipFill>
          <p:spPr>
            <a:xfrm>
              <a:off x="313944" y="6815328"/>
              <a:ext cx="4690872" cy="405384"/>
            </a:xfrm>
            <a:prstGeom prst="rect">
              <a:avLst/>
            </a:prstGeom>
          </p:spPr>
        </p:pic>
        <p:sp>
          <p:nvSpPr>
            <p:cNvPr id="23" name="Прямоугольник 22">
              <a:extLst>
                <a:ext uri="{FF2B5EF4-FFF2-40B4-BE49-F238E27FC236}">
                  <a16:creationId xmlns:a16="http://schemas.microsoft.com/office/drawing/2014/main" id="{F579727E-0753-2191-9035-083C1AAEBBDA}"/>
                </a:ext>
              </a:extLst>
            </p:cNvPr>
            <p:cNvSpPr/>
            <p:nvPr/>
          </p:nvSpPr>
          <p:spPr>
            <a:xfrm>
              <a:off x="2362200" y="6933301"/>
              <a:ext cx="865622" cy="130805"/>
            </a:xfrm>
            <a:prstGeom prst="rect">
              <a:avLst/>
            </a:prstGeom>
            <a:noFill/>
          </p:spPr>
          <p:txBody>
            <a:bodyPr wrap="none" lIns="0" tIns="0" rIns="0" bIns="0" anchor="ctr" anchorCtr="0">
              <a:noAutofit/>
            </a:bodyPr>
            <a:lstStyle/>
            <a:p>
              <a:pPr algn="ctr" rtl="0"/>
              <a:r>
                <a:rPr lang="ru" sz="900" b="1" i="0" u="none" strike="noStrike" kern="1200" dirty="0">
                  <a:solidFill>
                    <a:srgbClr val="413E41"/>
                  </a:solidFill>
                  <a:latin typeface="Arial"/>
                  <a:ea typeface="+mn-ea"/>
                  <a:cs typeface="+mn-cs"/>
                </a:rPr>
                <a:t>/ ekinendustriyel</a:t>
              </a:r>
            </a:p>
          </p:txBody>
        </p:sp>
        <p:sp>
          <p:nvSpPr>
            <p:cNvPr id="24" name="Прямоугольник 23">
              <a:extLst>
                <a:ext uri="{FF2B5EF4-FFF2-40B4-BE49-F238E27FC236}">
                  <a16:creationId xmlns:a16="http://schemas.microsoft.com/office/drawing/2014/main" id="{52283E4A-9277-3C26-0A49-CB24C05BFC80}"/>
                </a:ext>
              </a:extLst>
            </p:cNvPr>
            <p:cNvSpPr/>
            <p:nvPr/>
          </p:nvSpPr>
          <p:spPr>
            <a:xfrm>
              <a:off x="3657600" y="6833274"/>
              <a:ext cx="1143000" cy="330860"/>
            </a:xfrm>
            <a:prstGeom prst="rect">
              <a:avLst/>
            </a:prstGeom>
            <a:noFill/>
          </p:spPr>
          <p:txBody>
            <a:bodyPr lIns="0" tIns="0" rIns="0" bIns="0" anchor="ctr" anchorCtr="0">
              <a:noAutofit/>
            </a:bodyPr>
            <a:lstStyle/>
            <a:p>
              <a:pPr algn="l" rtl="0"/>
              <a:r>
                <a:rPr lang="ru" sz="900" b="1" i="0" u="none" strike="noStrike" kern="1200" dirty="0">
                  <a:solidFill>
                    <a:srgbClr val="D72832"/>
                  </a:solidFill>
                  <a:latin typeface="Arial"/>
                  <a:ea typeface="+mn-ea"/>
                  <a:cs typeface="+mn-cs"/>
                </a:rPr>
                <a:t>Следите за нами в социальных сетях!</a:t>
              </a: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5328285" cy="7560309"/>
            <a:chOff x="0" y="0"/>
            <a:chExt cx="5328285" cy="7560309"/>
          </a:xfrm>
        </p:grpSpPr>
        <p:pic>
          <p:nvPicPr>
            <p:cNvPr id="3" name="object 3"/>
            <p:cNvPicPr/>
            <p:nvPr/>
          </p:nvPicPr>
          <p:blipFill>
            <a:blip r:embed="rId2"/>
            <a:stretch>
              <a:fillRect/>
            </a:stretch>
          </p:blipFill>
          <p:spPr>
            <a:xfrm>
              <a:off x="0" y="0"/>
              <a:ext cx="5328005" cy="7560005"/>
            </a:xfrm>
            <a:prstGeom prst="rect">
              <a:avLst/>
            </a:prstGeom>
          </p:spPr>
        </p:pic>
        <p:pic>
          <p:nvPicPr>
            <p:cNvPr id="4" name="object 4"/>
            <p:cNvPicPr/>
            <p:nvPr/>
          </p:nvPicPr>
          <p:blipFill>
            <a:blip r:embed="rId3"/>
            <a:stretch>
              <a:fillRect/>
            </a:stretch>
          </p:blipFill>
          <p:spPr>
            <a:xfrm>
              <a:off x="1025975" y="4196534"/>
              <a:ext cx="264064" cy="148132"/>
            </a:xfrm>
            <a:prstGeom prst="rect">
              <a:avLst/>
            </a:prstGeom>
          </p:spPr>
        </p:pic>
        <p:pic>
          <p:nvPicPr>
            <p:cNvPr id="5" name="object 5"/>
            <p:cNvPicPr/>
            <p:nvPr/>
          </p:nvPicPr>
          <p:blipFill>
            <a:blip r:embed="rId4"/>
            <a:stretch>
              <a:fillRect/>
            </a:stretch>
          </p:blipFill>
          <p:spPr>
            <a:xfrm>
              <a:off x="1394767" y="4070410"/>
              <a:ext cx="264055" cy="148120"/>
            </a:xfrm>
            <a:prstGeom prst="rect">
              <a:avLst/>
            </a:prstGeom>
          </p:spPr>
        </p:pic>
        <p:pic>
          <p:nvPicPr>
            <p:cNvPr id="6" name="object 6"/>
            <p:cNvPicPr/>
            <p:nvPr/>
          </p:nvPicPr>
          <p:blipFill>
            <a:blip r:embed="rId5"/>
            <a:stretch>
              <a:fillRect/>
            </a:stretch>
          </p:blipFill>
          <p:spPr>
            <a:xfrm>
              <a:off x="660943" y="4637747"/>
              <a:ext cx="264060" cy="148132"/>
            </a:xfrm>
            <a:prstGeom prst="rect">
              <a:avLst/>
            </a:prstGeom>
          </p:spPr>
        </p:pic>
        <p:pic>
          <p:nvPicPr>
            <p:cNvPr id="7" name="object 7"/>
            <p:cNvPicPr/>
            <p:nvPr/>
          </p:nvPicPr>
          <p:blipFill>
            <a:blip r:embed="rId6"/>
            <a:stretch>
              <a:fillRect/>
            </a:stretch>
          </p:blipFill>
          <p:spPr>
            <a:xfrm>
              <a:off x="533600" y="5198286"/>
              <a:ext cx="264060" cy="148120"/>
            </a:xfrm>
            <a:prstGeom prst="rect">
              <a:avLst/>
            </a:prstGeom>
          </p:spPr>
        </p:pic>
        <p:pic>
          <p:nvPicPr>
            <p:cNvPr id="8" name="object 8"/>
            <p:cNvPicPr/>
            <p:nvPr/>
          </p:nvPicPr>
          <p:blipFill>
            <a:blip r:embed="rId7"/>
            <a:stretch>
              <a:fillRect/>
            </a:stretch>
          </p:blipFill>
          <p:spPr>
            <a:xfrm>
              <a:off x="810313" y="6513100"/>
              <a:ext cx="264055" cy="148120"/>
            </a:xfrm>
            <a:prstGeom prst="rect">
              <a:avLst/>
            </a:prstGeom>
          </p:spPr>
        </p:pic>
        <p:sp>
          <p:nvSpPr>
            <p:cNvPr id="9" name="object 9"/>
            <p:cNvSpPr/>
            <p:nvPr/>
          </p:nvSpPr>
          <p:spPr>
            <a:xfrm>
              <a:off x="1973567" y="6451053"/>
              <a:ext cx="543560" cy="262255"/>
            </a:xfrm>
            <a:custGeom>
              <a:avLst/>
              <a:gdLst/>
              <a:ahLst/>
              <a:cxnLst/>
              <a:rect l="l" t="t" r="r" b="b"/>
              <a:pathLst>
                <a:path w="543560" h="262254">
                  <a:moveTo>
                    <a:pt x="74472" y="104305"/>
                  </a:moveTo>
                  <a:lnTo>
                    <a:pt x="53721" y="87604"/>
                  </a:lnTo>
                  <a:lnTo>
                    <a:pt x="53721" y="145973"/>
                  </a:lnTo>
                  <a:lnTo>
                    <a:pt x="74472" y="145973"/>
                  </a:lnTo>
                  <a:lnTo>
                    <a:pt x="74472" y="104305"/>
                  </a:lnTo>
                  <a:close/>
                </a:path>
                <a:path w="543560" h="262254">
                  <a:moveTo>
                    <a:pt x="148577" y="46037"/>
                  </a:moveTo>
                  <a:lnTo>
                    <a:pt x="101155" y="84442"/>
                  </a:lnTo>
                  <a:lnTo>
                    <a:pt x="53721" y="46037"/>
                  </a:lnTo>
                  <a:lnTo>
                    <a:pt x="53721" y="72605"/>
                  </a:lnTo>
                  <a:lnTo>
                    <a:pt x="101003" y="110769"/>
                  </a:lnTo>
                  <a:lnTo>
                    <a:pt x="127812" y="89293"/>
                  </a:lnTo>
                  <a:lnTo>
                    <a:pt x="127812" y="145973"/>
                  </a:lnTo>
                  <a:lnTo>
                    <a:pt x="148577" y="145973"/>
                  </a:lnTo>
                  <a:lnTo>
                    <a:pt x="148577" y="89293"/>
                  </a:lnTo>
                  <a:lnTo>
                    <a:pt x="148577" y="84442"/>
                  </a:lnTo>
                  <a:lnTo>
                    <a:pt x="148577" y="46037"/>
                  </a:lnTo>
                  <a:close/>
                </a:path>
                <a:path w="543560" h="262254">
                  <a:moveTo>
                    <a:pt x="170548" y="104559"/>
                  </a:moveTo>
                  <a:lnTo>
                    <a:pt x="167843" y="102590"/>
                  </a:lnTo>
                  <a:lnTo>
                    <a:pt x="167843" y="112903"/>
                  </a:lnTo>
                  <a:lnTo>
                    <a:pt x="170548" y="104559"/>
                  </a:lnTo>
                  <a:close/>
                </a:path>
                <a:path w="543560" h="262254">
                  <a:moveTo>
                    <a:pt x="188595" y="117678"/>
                  </a:moveTo>
                  <a:lnTo>
                    <a:pt x="178358" y="110236"/>
                  </a:lnTo>
                  <a:lnTo>
                    <a:pt x="167843" y="117881"/>
                  </a:lnTo>
                  <a:lnTo>
                    <a:pt x="167843" y="145961"/>
                  </a:lnTo>
                  <a:lnTo>
                    <a:pt x="188595" y="145961"/>
                  </a:lnTo>
                  <a:lnTo>
                    <a:pt x="188595" y="117678"/>
                  </a:lnTo>
                  <a:close/>
                </a:path>
                <a:path w="543560" h="262254">
                  <a:moveTo>
                    <a:pt x="188595" y="102793"/>
                  </a:moveTo>
                  <a:lnTo>
                    <a:pt x="186156" y="104559"/>
                  </a:lnTo>
                  <a:lnTo>
                    <a:pt x="188595" y="112052"/>
                  </a:lnTo>
                  <a:lnTo>
                    <a:pt x="188595" y="102793"/>
                  </a:lnTo>
                  <a:close/>
                </a:path>
                <a:path w="543560" h="262254">
                  <a:moveTo>
                    <a:pt x="188595" y="49657"/>
                  </a:moveTo>
                  <a:lnTo>
                    <a:pt x="167830" y="49657"/>
                  </a:lnTo>
                  <a:lnTo>
                    <a:pt x="167830" y="95377"/>
                  </a:lnTo>
                  <a:lnTo>
                    <a:pt x="173520" y="95377"/>
                  </a:lnTo>
                  <a:lnTo>
                    <a:pt x="178346" y="80530"/>
                  </a:lnTo>
                  <a:lnTo>
                    <a:pt x="183172" y="95377"/>
                  </a:lnTo>
                  <a:lnTo>
                    <a:pt x="188595" y="95377"/>
                  </a:lnTo>
                  <a:lnTo>
                    <a:pt x="188595" y="49657"/>
                  </a:lnTo>
                  <a:close/>
                </a:path>
                <a:path w="543560" h="262254">
                  <a:moveTo>
                    <a:pt x="193776" y="97028"/>
                  </a:moveTo>
                  <a:lnTo>
                    <a:pt x="181978" y="97028"/>
                  </a:lnTo>
                  <a:lnTo>
                    <a:pt x="178346" y="85826"/>
                  </a:lnTo>
                  <a:lnTo>
                    <a:pt x="174713" y="97028"/>
                  </a:lnTo>
                  <a:lnTo>
                    <a:pt x="167830" y="97028"/>
                  </a:lnTo>
                  <a:lnTo>
                    <a:pt x="162928" y="97015"/>
                  </a:lnTo>
                  <a:lnTo>
                    <a:pt x="172466" y="103949"/>
                  </a:lnTo>
                  <a:lnTo>
                    <a:pt x="168821" y="115163"/>
                  </a:lnTo>
                  <a:lnTo>
                    <a:pt x="178346" y="108229"/>
                  </a:lnTo>
                  <a:lnTo>
                    <a:pt x="187883" y="115163"/>
                  </a:lnTo>
                  <a:lnTo>
                    <a:pt x="184238" y="103949"/>
                  </a:lnTo>
                  <a:lnTo>
                    <a:pt x="193776" y="97028"/>
                  </a:lnTo>
                  <a:close/>
                </a:path>
                <a:path w="543560" h="262254">
                  <a:moveTo>
                    <a:pt x="224358" y="43954"/>
                  </a:moveTo>
                  <a:lnTo>
                    <a:pt x="205536" y="25996"/>
                  </a:lnTo>
                  <a:lnTo>
                    <a:pt x="181165" y="12115"/>
                  </a:lnTo>
                  <a:lnTo>
                    <a:pt x="152374" y="3162"/>
                  </a:lnTo>
                  <a:lnTo>
                    <a:pt x="120345" y="0"/>
                  </a:lnTo>
                  <a:lnTo>
                    <a:pt x="73494" y="6946"/>
                  </a:lnTo>
                  <a:lnTo>
                    <a:pt x="35242" y="25920"/>
                  </a:lnTo>
                  <a:lnTo>
                    <a:pt x="9448" y="54051"/>
                  </a:lnTo>
                  <a:lnTo>
                    <a:pt x="0" y="88506"/>
                  </a:lnTo>
                  <a:lnTo>
                    <a:pt x="2159" y="105308"/>
                  </a:lnTo>
                  <a:lnTo>
                    <a:pt x="8394" y="121043"/>
                  </a:lnTo>
                  <a:lnTo>
                    <a:pt x="18288" y="135420"/>
                  </a:lnTo>
                  <a:lnTo>
                    <a:pt x="31432" y="148145"/>
                  </a:lnTo>
                  <a:lnTo>
                    <a:pt x="24498" y="137934"/>
                  </a:lnTo>
                  <a:lnTo>
                    <a:pt x="19367" y="127050"/>
                  </a:lnTo>
                  <a:lnTo>
                    <a:pt x="16192" y="115570"/>
                  </a:lnTo>
                  <a:lnTo>
                    <a:pt x="15100" y="103606"/>
                  </a:lnTo>
                  <a:lnTo>
                    <a:pt x="24549" y="69151"/>
                  </a:lnTo>
                  <a:lnTo>
                    <a:pt x="50342" y="41021"/>
                  </a:lnTo>
                  <a:lnTo>
                    <a:pt x="88595" y="22047"/>
                  </a:lnTo>
                  <a:lnTo>
                    <a:pt x="135445" y="15100"/>
                  </a:lnTo>
                  <a:lnTo>
                    <a:pt x="161099" y="17106"/>
                  </a:lnTo>
                  <a:lnTo>
                    <a:pt x="184848" y="22872"/>
                  </a:lnTo>
                  <a:lnTo>
                    <a:pt x="206133" y="31965"/>
                  </a:lnTo>
                  <a:lnTo>
                    <a:pt x="224358" y="43954"/>
                  </a:lnTo>
                  <a:close/>
                </a:path>
                <a:path w="543560" h="262254">
                  <a:moveTo>
                    <a:pt x="241985" y="81381"/>
                  </a:moveTo>
                  <a:lnTo>
                    <a:pt x="221246" y="81381"/>
                  </a:lnTo>
                  <a:lnTo>
                    <a:pt x="221246" y="145961"/>
                  </a:lnTo>
                  <a:lnTo>
                    <a:pt x="241985" y="145961"/>
                  </a:lnTo>
                  <a:lnTo>
                    <a:pt x="241985" y="81381"/>
                  </a:lnTo>
                  <a:close/>
                </a:path>
                <a:path w="543560" h="262254">
                  <a:moveTo>
                    <a:pt x="264058" y="49644"/>
                  </a:moveTo>
                  <a:lnTo>
                    <a:pt x="199034" y="49644"/>
                  </a:lnTo>
                  <a:lnTo>
                    <a:pt x="199034" y="69837"/>
                  </a:lnTo>
                  <a:lnTo>
                    <a:pt x="264058" y="69837"/>
                  </a:lnTo>
                  <a:lnTo>
                    <a:pt x="264058" y="49644"/>
                  </a:lnTo>
                  <a:close/>
                </a:path>
                <a:path w="543560" h="262254">
                  <a:moveTo>
                    <a:pt x="353682" y="218401"/>
                  </a:moveTo>
                  <a:lnTo>
                    <a:pt x="332930" y="201714"/>
                  </a:lnTo>
                  <a:lnTo>
                    <a:pt x="332930" y="260083"/>
                  </a:lnTo>
                  <a:lnTo>
                    <a:pt x="353682" y="260083"/>
                  </a:lnTo>
                  <a:lnTo>
                    <a:pt x="353682" y="218401"/>
                  </a:lnTo>
                  <a:close/>
                </a:path>
                <a:path w="543560" h="262254">
                  <a:moveTo>
                    <a:pt x="427799" y="160147"/>
                  </a:moveTo>
                  <a:lnTo>
                    <a:pt x="380365" y="198551"/>
                  </a:lnTo>
                  <a:lnTo>
                    <a:pt x="332930" y="160147"/>
                  </a:lnTo>
                  <a:lnTo>
                    <a:pt x="332930" y="186702"/>
                  </a:lnTo>
                  <a:lnTo>
                    <a:pt x="380212" y="224878"/>
                  </a:lnTo>
                  <a:lnTo>
                    <a:pt x="407035" y="203415"/>
                  </a:lnTo>
                  <a:lnTo>
                    <a:pt x="407035" y="260083"/>
                  </a:lnTo>
                  <a:lnTo>
                    <a:pt x="427799" y="260083"/>
                  </a:lnTo>
                  <a:lnTo>
                    <a:pt x="427799" y="203415"/>
                  </a:lnTo>
                  <a:lnTo>
                    <a:pt x="427799" y="198551"/>
                  </a:lnTo>
                  <a:lnTo>
                    <a:pt x="427799" y="160147"/>
                  </a:lnTo>
                  <a:close/>
                </a:path>
                <a:path w="543560" h="262254">
                  <a:moveTo>
                    <a:pt x="449757" y="218681"/>
                  </a:moveTo>
                  <a:lnTo>
                    <a:pt x="447065" y="216700"/>
                  </a:lnTo>
                  <a:lnTo>
                    <a:pt x="447065" y="227012"/>
                  </a:lnTo>
                  <a:lnTo>
                    <a:pt x="449757" y="218681"/>
                  </a:lnTo>
                  <a:close/>
                </a:path>
                <a:path w="543560" h="262254">
                  <a:moveTo>
                    <a:pt x="467817" y="231787"/>
                  </a:moveTo>
                  <a:lnTo>
                    <a:pt x="457581" y="224332"/>
                  </a:lnTo>
                  <a:lnTo>
                    <a:pt x="447065" y="231990"/>
                  </a:lnTo>
                  <a:lnTo>
                    <a:pt x="447065" y="260070"/>
                  </a:lnTo>
                  <a:lnTo>
                    <a:pt x="467817" y="260070"/>
                  </a:lnTo>
                  <a:lnTo>
                    <a:pt x="467817" y="231787"/>
                  </a:lnTo>
                  <a:close/>
                </a:path>
                <a:path w="543560" h="262254">
                  <a:moveTo>
                    <a:pt x="467817" y="216916"/>
                  </a:moveTo>
                  <a:lnTo>
                    <a:pt x="465378" y="218668"/>
                  </a:lnTo>
                  <a:lnTo>
                    <a:pt x="467817" y="226161"/>
                  </a:lnTo>
                  <a:lnTo>
                    <a:pt x="467817" y="216916"/>
                  </a:lnTo>
                  <a:close/>
                </a:path>
                <a:path w="543560" h="262254">
                  <a:moveTo>
                    <a:pt x="467817" y="163766"/>
                  </a:moveTo>
                  <a:lnTo>
                    <a:pt x="447052" y="163766"/>
                  </a:lnTo>
                  <a:lnTo>
                    <a:pt x="447052" y="209486"/>
                  </a:lnTo>
                  <a:lnTo>
                    <a:pt x="452742" y="209486"/>
                  </a:lnTo>
                  <a:lnTo>
                    <a:pt x="457568" y="194627"/>
                  </a:lnTo>
                  <a:lnTo>
                    <a:pt x="462394" y="209486"/>
                  </a:lnTo>
                  <a:lnTo>
                    <a:pt x="467817" y="209486"/>
                  </a:lnTo>
                  <a:lnTo>
                    <a:pt x="467817" y="163766"/>
                  </a:lnTo>
                  <a:close/>
                </a:path>
                <a:path w="543560" h="262254">
                  <a:moveTo>
                    <a:pt x="472986" y="211124"/>
                  </a:moveTo>
                  <a:lnTo>
                    <a:pt x="461200" y="211124"/>
                  </a:lnTo>
                  <a:lnTo>
                    <a:pt x="457568" y="199923"/>
                  </a:lnTo>
                  <a:lnTo>
                    <a:pt x="453936" y="211124"/>
                  </a:lnTo>
                  <a:lnTo>
                    <a:pt x="447052" y="211124"/>
                  </a:lnTo>
                  <a:lnTo>
                    <a:pt x="442150" y="211124"/>
                  </a:lnTo>
                  <a:lnTo>
                    <a:pt x="451688" y="218046"/>
                  </a:lnTo>
                  <a:lnTo>
                    <a:pt x="448030" y="229260"/>
                  </a:lnTo>
                  <a:lnTo>
                    <a:pt x="457568" y="222326"/>
                  </a:lnTo>
                  <a:lnTo>
                    <a:pt x="467106" y="229260"/>
                  </a:lnTo>
                  <a:lnTo>
                    <a:pt x="463448" y="218046"/>
                  </a:lnTo>
                  <a:lnTo>
                    <a:pt x="472986" y="211124"/>
                  </a:lnTo>
                  <a:close/>
                </a:path>
                <a:path w="543560" h="262254">
                  <a:moveTo>
                    <a:pt x="503580" y="158064"/>
                  </a:moveTo>
                  <a:lnTo>
                    <a:pt x="484759" y="140106"/>
                  </a:lnTo>
                  <a:lnTo>
                    <a:pt x="460387" y="126238"/>
                  </a:lnTo>
                  <a:lnTo>
                    <a:pt x="431596" y="117297"/>
                  </a:lnTo>
                  <a:lnTo>
                    <a:pt x="399567" y="114122"/>
                  </a:lnTo>
                  <a:lnTo>
                    <a:pt x="352717" y="121081"/>
                  </a:lnTo>
                  <a:lnTo>
                    <a:pt x="314464" y="140030"/>
                  </a:lnTo>
                  <a:lnTo>
                    <a:pt x="288671" y="168160"/>
                  </a:lnTo>
                  <a:lnTo>
                    <a:pt x="279222" y="202603"/>
                  </a:lnTo>
                  <a:lnTo>
                    <a:pt x="281381" y="219405"/>
                  </a:lnTo>
                  <a:lnTo>
                    <a:pt x="287604" y="235140"/>
                  </a:lnTo>
                  <a:lnTo>
                    <a:pt x="297497" y="249529"/>
                  </a:lnTo>
                  <a:lnTo>
                    <a:pt x="310654" y="262242"/>
                  </a:lnTo>
                  <a:lnTo>
                    <a:pt x="303720" y="252044"/>
                  </a:lnTo>
                  <a:lnTo>
                    <a:pt x="298589" y="241147"/>
                  </a:lnTo>
                  <a:lnTo>
                    <a:pt x="295414" y="229666"/>
                  </a:lnTo>
                  <a:lnTo>
                    <a:pt x="294322" y="217703"/>
                  </a:lnTo>
                  <a:lnTo>
                    <a:pt x="303771" y="183248"/>
                  </a:lnTo>
                  <a:lnTo>
                    <a:pt x="329565" y="155117"/>
                  </a:lnTo>
                  <a:lnTo>
                    <a:pt x="367817" y="136156"/>
                  </a:lnTo>
                  <a:lnTo>
                    <a:pt x="414667" y="129197"/>
                  </a:lnTo>
                  <a:lnTo>
                    <a:pt x="440321" y="131216"/>
                  </a:lnTo>
                  <a:lnTo>
                    <a:pt x="464070" y="136982"/>
                  </a:lnTo>
                  <a:lnTo>
                    <a:pt x="485343" y="146075"/>
                  </a:lnTo>
                  <a:lnTo>
                    <a:pt x="503580" y="158064"/>
                  </a:lnTo>
                  <a:close/>
                </a:path>
                <a:path w="543560" h="262254">
                  <a:moveTo>
                    <a:pt x="521220" y="195503"/>
                  </a:moveTo>
                  <a:lnTo>
                    <a:pt x="500456" y="195503"/>
                  </a:lnTo>
                  <a:lnTo>
                    <a:pt x="500456" y="260070"/>
                  </a:lnTo>
                  <a:lnTo>
                    <a:pt x="521220" y="260070"/>
                  </a:lnTo>
                  <a:lnTo>
                    <a:pt x="521220" y="195503"/>
                  </a:lnTo>
                  <a:close/>
                </a:path>
                <a:path w="543560" h="262254">
                  <a:moveTo>
                    <a:pt x="543280" y="163753"/>
                  </a:moveTo>
                  <a:lnTo>
                    <a:pt x="478256" y="163753"/>
                  </a:lnTo>
                  <a:lnTo>
                    <a:pt x="478256" y="183934"/>
                  </a:lnTo>
                  <a:lnTo>
                    <a:pt x="543280" y="183934"/>
                  </a:lnTo>
                  <a:lnTo>
                    <a:pt x="543280" y="163753"/>
                  </a:lnTo>
                  <a:close/>
                </a:path>
              </a:pathLst>
            </a:custGeom>
            <a:solidFill>
              <a:srgbClr val="FFFFFF"/>
            </a:solidFill>
          </p:spPr>
          <p:txBody>
            <a:bodyPr wrap="square" lIns="0" tIns="0" rIns="0" bIns="0" rtlCol="0">
              <a:noAutofit/>
            </a:bodyPr>
            <a:lstStyle/>
            <a:p>
              <a:endParaRPr/>
            </a:p>
          </p:txBody>
        </p:sp>
        <p:pic>
          <p:nvPicPr>
            <p:cNvPr id="10" name="object 10"/>
            <p:cNvPicPr/>
            <p:nvPr/>
          </p:nvPicPr>
          <p:blipFill>
            <a:blip r:embed="rId8"/>
            <a:stretch>
              <a:fillRect/>
            </a:stretch>
          </p:blipFill>
          <p:spPr>
            <a:xfrm>
              <a:off x="2960041" y="7355314"/>
              <a:ext cx="264044" cy="148132"/>
            </a:xfrm>
            <a:prstGeom prst="rect">
              <a:avLst/>
            </a:prstGeom>
          </p:spPr>
        </p:pic>
        <p:pic>
          <p:nvPicPr>
            <p:cNvPr id="11" name="object 11"/>
            <p:cNvPicPr/>
            <p:nvPr/>
          </p:nvPicPr>
          <p:blipFill>
            <a:blip r:embed="rId9"/>
            <a:stretch>
              <a:fillRect/>
            </a:stretch>
          </p:blipFill>
          <p:spPr>
            <a:xfrm>
              <a:off x="3340732" y="7385738"/>
              <a:ext cx="264060" cy="148132"/>
            </a:xfrm>
            <a:prstGeom prst="rect">
              <a:avLst/>
            </a:prstGeom>
          </p:spPr>
        </p:pic>
        <p:pic>
          <p:nvPicPr>
            <p:cNvPr id="12" name="object 12"/>
            <p:cNvPicPr/>
            <p:nvPr/>
          </p:nvPicPr>
          <p:blipFill>
            <a:blip r:embed="rId10"/>
            <a:stretch>
              <a:fillRect/>
            </a:stretch>
          </p:blipFill>
          <p:spPr>
            <a:xfrm>
              <a:off x="4206336" y="6020624"/>
              <a:ext cx="264063" cy="148132"/>
            </a:xfrm>
            <a:prstGeom prst="rect">
              <a:avLst/>
            </a:prstGeom>
          </p:spPr>
        </p:pic>
        <p:pic>
          <p:nvPicPr>
            <p:cNvPr id="13" name="object 13"/>
            <p:cNvPicPr/>
            <p:nvPr/>
          </p:nvPicPr>
          <p:blipFill>
            <a:blip r:embed="rId11"/>
            <a:stretch>
              <a:fillRect/>
            </a:stretch>
          </p:blipFill>
          <p:spPr>
            <a:xfrm>
              <a:off x="3920294" y="4555988"/>
              <a:ext cx="264050" cy="148132"/>
            </a:xfrm>
            <a:prstGeom prst="rect">
              <a:avLst/>
            </a:prstGeom>
          </p:spPr>
        </p:pic>
        <p:pic>
          <p:nvPicPr>
            <p:cNvPr id="14" name="object 14"/>
            <p:cNvPicPr/>
            <p:nvPr/>
          </p:nvPicPr>
          <p:blipFill>
            <a:blip r:embed="rId12"/>
            <a:stretch>
              <a:fillRect/>
            </a:stretch>
          </p:blipFill>
          <p:spPr>
            <a:xfrm>
              <a:off x="3631873" y="4594537"/>
              <a:ext cx="264054" cy="148145"/>
            </a:xfrm>
            <a:prstGeom prst="rect">
              <a:avLst/>
            </a:prstGeom>
          </p:spPr>
        </p:pic>
        <p:pic>
          <p:nvPicPr>
            <p:cNvPr id="15" name="object 15"/>
            <p:cNvPicPr/>
            <p:nvPr/>
          </p:nvPicPr>
          <p:blipFill>
            <a:blip r:embed="rId13"/>
            <a:stretch>
              <a:fillRect/>
            </a:stretch>
          </p:blipFill>
          <p:spPr>
            <a:xfrm>
              <a:off x="2751176" y="4266087"/>
              <a:ext cx="264044" cy="148132"/>
            </a:xfrm>
            <a:prstGeom prst="rect">
              <a:avLst/>
            </a:prstGeom>
          </p:spPr>
        </p:pic>
        <p:pic>
          <p:nvPicPr>
            <p:cNvPr id="16" name="object 16"/>
            <p:cNvPicPr/>
            <p:nvPr/>
          </p:nvPicPr>
          <p:blipFill>
            <a:blip r:embed="rId14"/>
            <a:stretch>
              <a:fillRect/>
            </a:stretch>
          </p:blipFill>
          <p:spPr>
            <a:xfrm>
              <a:off x="2204300" y="4874536"/>
              <a:ext cx="264045" cy="148132"/>
            </a:xfrm>
            <a:prstGeom prst="rect">
              <a:avLst/>
            </a:prstGeom>
          </p:spPr>
        </p:pic>
        <p:pic>
          <p:nvPicPr>
            <p:cNvPr id="17" name="object 17"/>
            <p:cNvPicPr/>
            <p:nvPr/>
          </p:nvPicPr>
          <p:blipFill>
            <a:blip r:embed="rId15"/>
            <a:stretch>
              <a:fillRect/>
            </a:stretch>
          </p:blipFill>
          <p:spPr>
            <a:xfrm>
              <a:off x="3192547" y="3620489"/>
              <a:ext cx="264049" cy="148132"/>
            </a:xfrm>
            <a:prstGeom prst="rect">
              <a:avLst/>
            </a:prstGeom>
          </p:spPr>
        </p:pic>
        <p:pic>
          <p:nvPicPr>
            <p:cNvPr id="18" name="object 18"/>
            <p:cNvPicPr/>
            <p:nvPr/>
          </p:nvPicPr>
          <p:blipFill>
            <a:blip r:embed="rId16"/>
            <a:stretch>
              <a:fillRect/>
            </a:stretch>
          </p:blipFill>
          <p:spPr>
            <a:xfrm>
              <a:off x="1918055" y="3553185"/>
              <a:ext cx="264058" cy="148132"/>
            </a:xfrm>
            <a:prstGeom prst="rect">
              <a:avLst/>
            </a:prstGeom>
          </p:spPr>
        </p:pic>
        <p:pic>
          <p:nvPicPr>
            <p:cNvPr id="19" name="object 19"/>
            <p:cNvPicPr/>
            <p:nvPr/>
          </p:nvPicPr>
          <p:blipFill>
            <a:blip r:embed="rId17"/>
            <a:stretch>
              <a:fillRect/>
            </a:stretch>
          </p:blipFill>
          <p:spPr>
            <a:xfrm>
              <a:off x="1551799" y="3601300"/>
              <a:ext cx="264059" cy="148132"/>
            </a:xfrm>
            <a:prstGeom prst="rect">
              <a:avLst/>
            </a:prstGeom>
          </p:spPr>
        </p:pic>
        <p:pic>
          <p:nvPicPr>
            <p:cNvPr id="20" name="object 20"/>
            <p:cNvPicPr/>
            <p:nvPr/>
          </p:nvPicPr>
          <p:blipFill>
            <a:blip r:embed="rId18"/>
            <a:stretch>
              <a:fillRect/>
            </a:stretch>
          </p:blipFill>
          <p:spPr>
            <a:xfrm>
              <a:off x="3345544" y="5393947"/>
              <a:ext cx="264062" cy="148132"/>
            </a:xfrm>
            <a:prstGeom prst="rect">
              <a:avLst/>
            </a:prstGeom>
          </p:spPr>
        </p:pic>
        <p:pic>
          <p:nvPicPr>
            <p:cNvPr id="21" name="object 21"/>
            <p:cNvPicPr/>
            <p:nvPr/>
          </p:nvPicPr>
          <p:blipFill>
            <a:blip r:embed="rId19"/>
            <a:stretch>
              <a:fillRect/>
            </a:stretch>
          </p:blipFill>
          <p:spPr>
            <a:xfrm>
              <a:off x="2937274" y="5103549"/>
              <a:ext cx="264052" cy="148132"/>
            </a:xfrm>
            <a:prstGeom prst="rect">
              <a:avLst/>
            </a:prstGeom>
          </p:spPr>
        </p:pic>
        <p:pic>
          <p:nvPicPr>
            <p:cNvPr id="22" name="object 22"/>
            <p:cNvPicPr/>
            <p:nvPr/>
          </p:nvPicPr>
          <p:blipFill>
            <a:blip r:embed="rId20"/>
            <a:stretch>
              <a:fillRect/>
            </a:stretch>
          </p:blipFill>
          <p:spPr>
            <a:xfrm>
              <a:off x="730497" y="4199893"/>
              <a:ext cx="264052" cy="148132"/>
            </a:xfrm>
            <a:prstGeom prst="rect">
              <a:avLst/>
            </a:prstGeom>
          </p:spPr>
        </p:pic>
        <p:pic>
          <p:nvPicPr>
            <p:cNvPr id="23" name="object 23"/>
            <p:cNvPicPr/>
            <p:nvPr/>
          </p:nvPicPr>
          <p:blipFill>
            <a:blip r:embed="rId21"/>
            <a:stretch>
              <a:fillRect/>
            </a:stretch>
          </p:blipFill>
          <p:spPr>
            <a:xfrm>
              <a:off x="645732" y="4001551"/>
              <a:ext cx="264057" cy="148132"/>
            </a:xfrm>
            <a:prstGeom prst="rect">
              <a:avLst/>
            </a:prstGeom>
          </p:spPr>
        </p:pic>
        <p:sp>
          <p:nvSpPr>
            <p:cNvPr id="24" name="object 24"/>
            <p:cNvSpPr/>
            <p:nvPr/>
          </p:nvSpPr>
          <p:spPr>
            <a:xfrm>
              <a:off x="2471229" y="722693"/>
              <a:ext cx="759460" cy="361315"/>
            </a:xfrm>
            <a:custGeom>
              <a:avLst/>
              <a:gdLst/>
              <a:ahLst/>
              <a:cxnLst/>
              <a:rect l="l" t="t" r="r" b="b"/>
              <a:pathLst>
                <a:path w="759460" h="361315">
                  <a:moveTo>
                    <a:pt x="74942" y="210273"/>
                  </a:moveTo>
                  <a:lnTo>
                    <a:pt x="0" y="150037"/>
                  </a:lnTo>
                  <a:lnTo>
                    <a:pt x="0" y="360730"/>
                  </a:lnTo>
                  <a:lnTo>
                    <a:pt x="74942" y="360730"/>
                  </a:lnTo>
                  <a:lnTo>
                    <a:pt x="74942" y="210273"/>
                  </a:lnTo>
                  <a:close/>
                </a:path>
                <a:path w="759460" h="361315">
                  <a:moveTo>
                    <a:pt x="342506" y="0"/>
                  </a:moveTo>
                  <a:lnTo>
                    <a:pt x="171246" y="138582"/>
                  </a:lnTo>
                  <a:lnTo>
                    <a:pt x="0" y="0"/>
                  </a:lnTo>
                  <a:lnTo>
                    <a:pt x="0" y="95846"/>
                  </a:lnTo>
                  <a:lnTo>
                    <a:pt x="170726" y="233654"/>
                  </a:lnTo>
                  <a:lnTo>
                    <a:pt x="267538" y="156121"/>
                  </a:lnTo>
                  <a:lnTo>
                    <a:pt x="267538" y="360730"/>
                  </a:lnTo>
                  <a:lnTo>
                    <a:pt x="342506" y="360730"/>
                  </a:lnTo>
                  <a:lnTo>
                    <a:pt x="342506" y="156121"/>
                  </a:lnTo>
                  <a:lnTo>
                    <a:pt x="342506" y="138582"/>
                  </a:lnTo>
                  <a:lnTo>
                    <a:pt x="342506" y="0"/>
                  </a:lnTo>
                  <a:close/>
                </a:path>
                <a:path w="759460" h="361315">
                  <a:moveTo>
                    <a:pt x="679780" y="127533"/>
                  </a:moveTo>
                  <a:lnTo>
                    <a:pt x="604812" y="127533"/>
                  </a:lnTo>
                  <a:lnTo>
                    <a:pt x="604812" y="360730"/>
                  </a:lnTo>
                  <a:lnTo>
                    <a:pt x="679780" y="360730"/>
                  </a:lnTo>
                  <a:lnTo>
                    <a:pt x="679780" y="127533"/>
                  </a:lnTo>
                  <a:close/>
                </a:path>
                <a:path w="759460" h="361315">
                  <a:moveTo>
                    <a:pt x="759396" y="13004"/>
                  </a:moveTo>
                  <a:lnTo>
                    <a:pt x="524649" y="13004"/>
                  </a:lnTo>
                  <a:lnTo>
                    <a:pt x="524649" y="85890"/>
                  </a:lnTo>
                  <a:lnTo>
                    <a:pt x="759396" y="85890"/>
                  </a:lnTo>
                  <a:lnTo>
                    <a:pt x="759396" y="13004"/>
                  </a:lnTo>
                  <a:close/>
                </a:path>
              </a:pathLst>
            </a:custGeom>
            <a:solidFill>
              <a:srgbClr val="FFFFFF"/>
            </a:solidFill>
          </p:spPr>
          <p:txBody>
            <a:bodyPr wrap="square" lIns="0" tIns="0" rIns="0" bIns="0" rtlCol="0">
              <a:noAutofit/>
            </a:bodyPr>
            <a:lstStyle/>
            <a:p>
              <a:endParaRPr/>
            </a:p>
          </p:txBody>
        </p:sp>
      </p:grpSp>
      <p:sp>
        <p:nvSpPr>
          <p:cNvPr id="25" name="object 25"/>
          <p:cNvSpPr txBox="1"/>
          <p:nvPr/>
        </p:nvSpPr>
        <p:spPr>
          <a:xfrm>
            <a:off x="927638" y="1235064"/>
            <a:ext cx="3653154" cy="413384"/>
          </a:xfrm>
          <a:prstGeom prst="rect">
            <a:avLst/>
          </a:prstGeom>
        </p:spPr>
        <p:txBody>
          <a:bodyPr vert="horz" wrap="square" lIns="0" tIns="12065" rIns="0" bIns="0" rtlCol="0">
            <a:noAutofit/>
          </a:bodyPr>
          <a:lstStyle/>
          <a:p>
            <a:pPr marR="5080" algn="ctr" rtl="0">
              <a:lnSpc>
                <a:spcPct val="101699"/>
              </a:lnSpc>
              <a:spcBef>
                <a:spcPts val="95"/>
              </a:spcBef>
            </a:pPr>
            <a:r>
              <a:rPr lang="ru" sz="1200" b="0" i="0" u="none" strike="noStrike" dirty="0">
                <a:solidFill>
                  <a:srgbClr val="FFFFFF"/>
                </a:solidFill>
                <a:latin typeface="Arial"/>
                <a:cs typeface="Arial"/>
              </a:rPr>
              <a:t>Наша продукция, произведенная с применением турецких инженерных технологий, сегодня поставляется в </a:t>
            </a:r>
            <a:r>
              <a:rPr lang="ru" sz="1200" b="1" i="0" u="none" strike="noStrike" dirty="0">
                <a:solidFill>
                  <a:srgbClr val="FFFFFF"/>
                </a:solidFill>
                <a:latin typeface="Arial"/>
                <a:cs typeface="Arial"/>
              </a:rPr>
              <a:t>135</a:t>
            </a:r>
            <a:r>
              <a:rPr lang="ru" sz="1200" b="1" i="0" u="none" strike="noStrike" spc="70" dirty="0">
                <a:solidFill>
                  <a:srgbClr val="FFFFFF"/>
                </a:solidFill>
                <a:latin typeface="Arial"/>
                <a:cs typeface="Arial"/>
              </a:rPr>
              <a:t> </a:t>
            </a:r>
            <a:r>
              <a:rPr lang="ru" sz="1200" b="1" i="0" u="none" strike="noStrike" spc="-10" dirty="0">
                <a:solidFill>
                  <a:srgbClr val="FFFFFF"/>
                </a:solidFill>
                <a:latin typeface="Arial"/>
                <a:cs typeface="Arial"/>
              </a:rPr>
              <a:t>стран мира.</a:t>
            </a:r>
            <a:endParaRPr sz="1250" dirty="0">
              <a:latin typeface="Arial"/>
              <a:cs typeface="Arial"/>
            </a:endParaRPr>
          </a:p>
        </p:txBody>
      </p:sp>
      <p:grpSp>
        <p:nvGrpSpPr>
          <p:cNvPr id="26" name="object 26"/>
          <p:cNvGrpSpPr/>
          <p:nvPr/>
        </p:nvGrpSpPr>
        <p:grpSpPr>
          <a:xfrm>
            <a:off x="2277352" y="556437"/>
            <a:ext cx="810260" cy="535305"/>
            <a:chOff x="2277352" y="556437"/>
            <a:chExt cx="810260" cy="535305"/>
          </a:xfrm>
        </p:grpSpPr>
        <p:sp>
          <p:nvSpPr>
            <p:cNvPr id="27" name="object 27"/>
            <p:cNvSpPr/>
            <p:nvPr/>
          </p:nvSpPr>
          <p:spPr>
            <a:xfrm>
              <a:off x="2277352" y="556437"/>
              <a:ext cx="810260" cy="535305"/>
            </a:xfrm>
            <a:custGeom>
              <a:avLst/>
              <a:gdLst/>
              <a:ahLst/>
              <a:cxnLst/>
              <a:rect l="l" t="t" r="r" b="b"/>
              <a:pathLst>
                <a:path w="810260" h="535305">
                  <a:moveTo>
                    <a:pt x="434454" y="0"/>
                  </a:moveTo>
                  <a:lnTo>
                    <a:pt x="379957" y="2489"/>
                  </a:lnTo>
                  <a:lnTo>
                    <a:pt x="327480" y="9757"/>
                  </a:lnTo>
                  <a:lnTo>
                    <a:pt x="277431" y="21505"/>
                  </a:lnTo>
                  <a:lnTo>
                    <a:pt x="230215" y="37433"/>
                  </a:lnTo>
                  <a:lnTo>
                    <a:pt x="186241" y="57242"/>
                  </a:lnTo>
                  <a:lnTo>
                    <a:pt x="145916" y="80633"/>
                  </a:lnTo>
                  <a:lnTo>
                    <a:pt x="109646" y="107306"/>
                  </a:lnTo>
                  <a:lnTo>
                    <a:pt x="77840" y="136962"/>
                  </a:lnTo>
                  <a:lnTo>
                    <a:pt x="50903" y="169301"/>
                  </a:lnTo>
                  <a:lnTo>
                    <a:pt x="29243" y="204024"/>
                  </a:lnTo>
                  <a:lnTo>
                    <a:pt x="13268" y="240833"/>
                  </a:lnTo>
                  <a:lnTo>
                    <a:pt x="3385" y="279426"/>
                  </a:lnTo>
                  <a:lnTo>
                    <a:pt x="0" y="319506"/>
                  </a:lnTo>
                  <a:lnTo>
                    <a:pt x="5034" y="368296"/>
                  </a:lnTo>
                  <a:lnTo>
                    <a:pt x="19641" y="414767"/>
                  </a:lnTo>
                  <a:lnTo>
                    <a:pt x="43076" y="458372"/>
                  </a:lnTo>
                  <a:lnTo>
                    <a:pt x="74593" y="498565"/>
                  </a:lnTo>
                  <a:lnTo>
                    <a:pt x="113449" y="534797"/>
                  </a:lnTo>
                  <a:lnTo>
                    <a:pt x="88432" y="497997"/>
                  </a:lnTo>
                  <a:lnTo>
                    <a:pt x="69923" y="458679"/>
                  </a:lnTo>
                  <a:lnTo>
                    <a:pt x="58438" y="417218"/>
                  </a:lnTo>
                  <a:lnTo>
                    <a:pt x="54495" y="373989"/>
                  </a:lnTo>
                  <a:lnTo>
                    <a:pt x="57880" y="333915"/>
                  </a:lnTo>
                  <a:lnTo>
                    <a:pt x="67763" y="295325"/>
                  </a:lnTo>
                  <a:lnTo>
                    <a:pt x="83738" y="258520"/>
                  </a:lnTo>
                  <a:lnTo>
                    <a:pt x="105396" y="223798"/>
                  </a:lnTo>
                  <a:lnTo>
                    <a:pt x="132332" y="191460"/>
                  </a:lnTo>
                  <a:lnTo>
                    <a:pt x="164138" y="161805"/>
                  </a:lnTo>
                  <a:lnTo>
                    <a:pt x="200407" y="135132"/>
                  </a:lnTo>
                  <a:lnTo>
                    <a:pt x="240731" y="111741"/>
                  </a:lnTo>
                  <a:lnTo>
                    <a:pt x="284705" y="91931"/>
                  </a:lnTo>
                  <a:lnTo>
                    <a:pt x="331921" y="76002"/>
                  </a:lnTo>
                  <a:lnTo>
                    <a:pt x="381972" y="64253"/>
                  </a:lnTo>
                  <a:lnTo>
                    <a:pt x="434450" y="56985"/>
                  </a:lnTo>
                  <a:lnTo>
                    <a:pt x="488950" y="54495"/>
                  </a:lnTo>
                  <a:lnTo>
                    <a:pt x="542593" y="56908"/>
                  </a:lnTo>
                  <a:lnTo>
                    <a:pt x="594289" y="63955"/>
                  </a:lnTo>
                  <a:lnTo>
                    <a:pt x="643647" y="75350"/>
                  </a:lnTo>
                  <a:lnTo>
                    <a:pt x="690281" y="90808"/>
                  </a:lnTo>
                  <a:lnTo>
                    <a:pt x="733800" y="110043"/>
                  </a:lnTo>
                  <a:lnTo>
                    <a:pt x="773816" y="132768"/>
                  </a:lnTo>
                  <a:lnTo>
                    <a:pt x="809942" y="158699"/>
                  </a:lnTo>
                  <a:lnTo>
                    <a:pt x="782501" y="128257"/>
                  </a:lnTo>
                  <a:lnTo>
                    <a:pt x="750638" y="100390"/>
                  </a:lnTo>
                  <a:lnTo>
                    <a:pt x="714718" y="75368"/>
                  </a:lnTo>
                  <a:lnTo>
                    <a:pt x="675107" y="53458"/>
                  </a:lnTo>
                  <a:lnTo>
                    <a:pt x="632168" y="34929"/>
                  </a:lnTo>
                  <a:lnTo>
                    <a:pt x="586269" y="20050"/>
                  </a:lnTo>
                  <a:lnTo>
                    <a:pt x="537773" y="9090"/>
                  </a:lnTo>
                  <a:lnTo>
                    <a:pt x="487046" y="2317"/>
                  </a:lnTo>
                  <a:lnTo>
                    <a:pt x="434454" y="0"/>
                  </a:lnTo>
                  <a:close/>
                </a:path>
              </a:pathLst>
            </a:custGeom>
            <a:solidFill>
              <a:srgbClr val="FFFFFF"/>
            </a:solidFill>
          </p:spPr>
          <p:txBody>
            <a:bodyPr wrap="square" lIns="0" tIns="0" rIns="0" bIns="0" rtlCol="0">
              <a:noAutofit/>
            </a:bodyPr>
            <a:lstStyle/>
            <a:p>
              <a:endParaRPr/>
            </a:p>
          </p:txBody>
        </p:sp>
        <p:pic>
          <p:nvPicPr>
            <p:cNvPr id="28" name="object 28"/>
            <p:cNvPicPr/>
            <p:nvPr/>
          </p:nvPicPr>
          <p:blipFill>
            <a:blip r:embed="rId22"/>
            <a:stretch>
              <a:fillRect/>
            </a:stretch>
          </p:blipFill>
          <p:spPr>
            <a:xfrm>
              <a:off x="2865555" y="735694"/>
              <a:ext cx="111340" cy="347727"/>
            </a:xfrm>
            <a:prstGeom prst="rect">
              <a:avLst/>
            </a:prstGeom>
          </p:spPr>
        </p:pic>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5328285" cy="7560309"/>
          </a:xfrm>
          <a:custGeom>
            <a:avLst/>
            <a:gdLst/>
            <a:ahLst/>
            <a:cxnLst/>
            <a:rect l="l" t="t" r="r" b="b"/>
            <a:pathLst>
              <a:path w="5328285" h="7560309">
                <a:moveTo>
                  <a:pt x="5328005" y="0"/>
                </a:moveTo>
                <a:lnTo>
                  <a:pt x="0" y="0"/>
                </a:lnTo>
                <a:lnTo>
                  <a:pt x="0" y="7559992"/>
                </a:lnTo>
                <a:lnTo>
                  <a:pt x="5328005" y="7559992"/>
                </a:lnTo>
                <a:lnTo>
                  <a:pt x="5328005" y="0"/>
                </a:lnTo>
                <a:close/>
              </a:path>
            </a:pathLst>
          </a:custGeom>
          <a:solidFill>
            <a:srgbClr val="E30613"/>
          </a:solidFill>
        </p:spPr>
        <p:txBody>
          <a:bodyPr wrap="square" lIns="0" tIns="0" rIns="0" bIns="0" rtlCol="0">
            <a:noAutofit/>
          </a:bodyPr>
          <a:lstStyle/>
          <a:p>
            <a:endParaRPr/>
          </a:p>
        </p:txBody>
      </p:sp>
      <p:sp>
        <p:nvSpPr>
          <p:cNvPr id="3" name="object 3"/>
          <p:cNvSpPr/>
          <p:nvPr/>
        </p:nvSpPr>
        <p:spPr>
          <a:xfrm>
            <a:off x="0" y="4068571"/>
            <a:ext cx="5328285" cy="3491865"/>
          </a:xfrm>
          <a:custGeom>
            <a:avLst/>
            <a:gdLst/>
            <a:ahLst/>
            <a:cxnLst/>
            <a:rect l="l" t="t" r="r" b="b"/>
            <a:pathLst>
              <a:path w="5328285" h="3491865">
                <a:moveTo>
                  <a:pt x="5327993" y="0"/>
                </a:moveTo>
                <a:lnTo>
                  <a:pt x="2592108" y="0"/>
                </a:lnTo>
                <a:lnTo>
                  <a:pt x="2592108" y="420293"/>
                </a:lnTo>
                <a:lnTo>
                  <a:pt x="3910177" y="420293"/>
                </a:lnTo>
                <a:lnTo>
                  <a:pt x="3918102" y="467741"/>
                </a:lnTo>
                <a:lnTo>
                  <a:pt x="3926611" y="514972"/>
                </a:lnTo>
                <a:lnTo>
                  <a:pt x="3935704" y="562000"/>
                </a:lnTo>
                <a:lnTo>
                  <a:pt x="3945369" y="608799"/>
                </a:lnTo>
                <a:lnTo>
                  <a:pt x="3955605" y="655396"/>
                </a:lnTo>
                <a:lnTo>
                  <a:pt x="3966426" y="701751"/>
                </a:lnTo>
                <a:lnTo>
                  <a:pt x="3977805" y="747890"/>
                </a:lnTo>
                <a:lnTo>
                  <a:pt x="3989743" y="793800"/>
                </a:lnTo>
                <a:lnTo>
                  <a:pt x="4002252" y="839470"/>
                </a:lnTo>
                <a:lnTo>
                  <a:pt x="4015308" y="884897"/>
                </a:lnTo>
                <a:lnTo>
                  <a:pt x="4028910" y="930097"/>
                </a:lnTo>
                <a:lnTo>
                  <a:pt x="4043057" y="975042"/>
                </a:lnTo>
                <a:lnTo>
                  <a:pt x="4057751" y="1019733"/>
                </a:lnTo>
                <a:lnTo>
                  <a:pt x="4072991" y="1064183"/>
                </a:lnTo>
                <a:lnTo>
                  <a:pt x="4088765" y="1108367"/>
                </a:lnTo>
                <a:lnTo>
                  <a:pt x="4105071" y="1152296"/>
                </a:lnTo>
                <a:lnTo>
                  <a:pt x="4121899" y="1195959"/>
                </a:lnTo>
                <a:lnTo>
                  <a:pt x="4139247" y="1239354"/>
                </a:lnTo>
                <a:lnTo>
                  <a:pt x="4157129" y="1282471"/>
                </a:lnTo>
                <a:lnTo>
                  <a:pt x="4175518" y="1325321"/>
                </a:lnTo>
                <a:lnTo>
                  <a:pt x="4194416" y="1367891"/>
                </a:lnTo>
                <a:lnTo>
                  <a:pt x="4213822" y="1410169"/>
                </a:lnTo>
                <a:lnTo>
                  <a:pt x="4233735" y="1452168"/>
                </a:lnTo>
                <a:lnTo>
                  <a:pt x="4254157" y="1493875"/>
                </a:lnTo>
                <a:lnTo>
                  <a:pt x="4275061" y="1535290"/>
                </a:lnTo>
                <a:lnTo>
                  <a:pt x="4296473" y="1576400"/>
                </a:lnTo>
                <a:lnTo>
                  <a:pt x="4318368" y="1617218"/>
                </a:lnTo>
                <a:lnTo>
                  <a:pt x="4340745" y="1657718"/>
                </a:lnTo>
                <a:lnTo>
                  <a:pt x="4363605" y="1697926"/>
                </a:lnTo>
                <a:lnTo>
                  <a:pt x="4386935" y="1737804"/>
                </a:lnTo>
                <a:lnTo>
                  <a:pt x="4410748" y="1777377"/>
                </a:lnTo>
                <a:lnTo>
                  <a:pt x="4435030" y="1816633"/>
                </a:lnTo>
                <a:lnTo>
                  <a:pt x="4459770" y="1855558"/>
                </a:lnTo>
                <a:lnTo>
                  <a:pt x="4484979" y="1894154"/>
                </a:lnTo>
                <a:lnTo>
                  <a:pt x="4510646" y="1932419"/>
                </a:lnTo>
                <a:lnTo>
                  <a:pt x="4536770" y="1970354"/>
                </a:lnTo>
                <a:lnTo>
                  <a:pt x="4563338" y="2007946"/>
                </a:lnTo>
                <a:lnTo>
                  <a:pt x="4590351" y="2045195"/>
                </a:lnTo>
                <a:lnTo>
                  <a:pt x="4617821" y="2082101"/>
                </a:lnTo>
                <a:lnTo>
                  <a:pt x="4645711" y="2118652"/>
                </a:lnTo>
                <a:lnTo>
                  <a:pt x="4674044" y="2154859"/>
                </a:lnTo>
                <a:lnTo>
                  <a:pt x="4702810" y="2190699"/>
                </a:lnTo>
                <a:lnTo>
                  <a:pt x="4724781" y="2217407"/>
                </a:lnTo>
                <a:lnTo>
                  <a:pt x="4705655" y="2230666"/>
                </a:lnTo>
                <a:lnTo>
                  <a:pt x="4666767" y="2256739"/>
                </a:lnTo>
                <a:lnTo>
                  <a:pt x="4627461" y="2282240"/>
                </a:lnTo>
                <a:lnTo>
                  <a:pt x="4587760" y="2307132"/>
                </a:lnTo>
                <a:lnTo>
                  <a:pt x="4547654" y="2331415"/>
                </a:lnTo>
                <a:lnTo>
                  <a:pt x="4507154" y="2355088"/>
                </a:lnTo>
                <a:lnTo>
                  <a:pt x="4466260" y="2378151"/>
                </a:lnTo>
                <a:lnTo>
                  <a:pt x="4424997" y="2400579"/>
                </a:lnTo>
                <a:lnTo>
                  <a:pt x="4383341" y="2422385"/>
                </a:lnTo>
                <a:lnTo>
                  <a:pt x="4341330" y="2443543"/>
                </a:lnTo>
                <a:lnTo>
                  <a:pt x="4298950" y="2464054"/>
                </a:lnTo>
                <a:lnTo>
                  <a:pt x="4256202" y="2483916"/>
                </a:lnTo>
                <a:lnTo>
                  <a:pt x="4213110" y="2503106"/>
                </a:lnTo>
                <a:lnTo>
                  <a:pt x="4169676" y="2521635"/>
                </a:lnTo>
                <a:lnTo>
                  <a:pt x="4125887" y="2539492"/>
                </a:lnTo>
                <a:lnTo>
                  <a:pt x="4081780" y="2556675"/>
                </a:lnTo>
                <a:lnTo>
                  <a:pt x="4037330" y="2573159"/>
                </a:lnTo>
                <a:lnTo>
                  <a:pt x="3992562" y="2588945"/>
                </a:lnTo>
                <a:lnTo>
                  <a:pt x="3947477" y="2604033"/>
                </a:lnTo>
                <a:lnTo>
                  <a:pt x="3902087" y="2618409"/>
                </a:lnTo>
                <a:lnTo>
                  <a:pt x="3856393" y="2632075"/>
                </a:lnTo>
                <a:lnTo>
                  <a:pt x="3810393" y="2645016"/>
                </a:lnTo>
                <a:lnTo>
                  <a:pt x="3764102" y="2657221"/>
                </a:lnTo>
                <a:lnTo>
                  <a:pt x="3717531" y="2668701"/>
                </a:lnTo>
                <a:lnTo>
                  <a:pt x="3670668" y="2679420"/>
                </a:lnTo>
                <a:lnTo>
                  <a:pt x="3623538" y="2689402"/>
                </a:lnTo>
                <a:lnTo>
                  <a:pt x="3576129" y="2698623"/>
                </a:lnTo>
                <a:lnTo>
                  <a:pt x="3528466" y="2707081"/>
                </a:lnTo>
                <a:lnTo>
                  <a:pt x="3480549" y="2714752"/>
                </a:lnTo>
                <a:lnTo>
                  <a:pt x="3432365" y="2721660"/>
                </a:lnTo>
                <a:lnTo>
                  <a:pt x="3383953" y="2727782"/>
                </a:lnTo>
                <a:lnTo>
                  <a:pt x="3335299" y="2733103"/>
                </a:lnTo>
                <a:lnTo>
                  <a:pt x="3286404" y="2737624"/>
                </a:lnTo>
                <a:lnTo>
                  <a:pt x="3237280" y="2741345"/>
                </a:lnTo>
                <a:lnTo>
                  <a:pt x="3187941" y="2744241"/>
                </a:lnTo>
                <a:lnTo>
                  <a:pt x="3138386" y="2746324"/>
                </a:lnTo>
                <a:lnTo>
                  <a:pt x="3088627" y="2747581"/>
                </a:lnTo>
                <a:lnTo>
                  <a:pt x="3038652" y="2748000"/>
                </a:lnTo>
                <a:lnTo>
                  <a:pt x="2987268" y="2747581"/>
                </a:lnTo>
                <a:lnTo>
                  <a:pt x="2937599" y="2746324"/>
                </a:lnTo>
                <a:lnTo>
                  <a:pt x="2936430" y="2746324"/>
                </a:lnTo>
                <a:lnTo>
                  <a:pt x="2887014" y="2744241"/>
                </a:lnTo>
                <a:lnTo>
                  <a:pt x="2885884" y="2744241"/>
                </a:lnTo>
                <a:lnTo>
                  <a:pt x="2831731" y="2741041"/>
                </a:lnTo>
                <a:lnTo>
                  <a:pt x="2780665" y="2737167"/>
                </a:lnTo>
                <a:lnTo>
                  <a:pt x="2729852" y="2732443"/>
                </a:lnTo>
                <a:lnTo>
                  <a:pt x="2679319" y="2726880"/>
                </a:lnTo>
                <a:lnTo>
                  <a:pt x="2629052" y="2720479"/>
                </a:lnTo>
                <a:lnTo>
                  <a:pt x="2579078" y="2713266"/>
                </a:lnTo>
                <a:lnTo>
                  <a:pt x="2529382" y="2705239"/>
                </a:lnTo>
                <a:lnTo>
                  <a:pt x="2479967" y="2696400"/>
                </a:lnTo>
                <a:lnTo>
                  <a:pt x="2430843" y="2686761"/>
                </a:lnTo>
                <a:lnTo>
                  <a:pt x="2382024" y="2676321"/>
                </a:lnTo>
                <a:lnTo>
                  <a:pt x="2333498" y="2665095"/>
                </a:lnTo>
                <a:lnTo>
                  <a:pt x="2285276" y="2653093"/>
                </a:lnTo>
                <a:lnTo>
                  <a:pt x="2237346" y="2640317"/>
                </a:lnTo>
                <a:lnTo>
                  <a:pt x="2189734" y="2626766"/>
                </a:lnTo>
                <a:lnTo>
                  <a:pt x="2142439" y="2612466"/>
                </a:lnTo>
                <a:lnTo>
                  <a:pt x="2095461" y="2597404"/>
                </a:lnTo>
                <a:lnTo>
                  <a:pt x="2048789" y="2581605"/>
                </a:lnTo>
                <a:lnTo>
                  <a:pt x="2002459" y="2565057"/>
                </a:lnTo>
                <a:lnTo>
                  <a:pt x="1956447" y="2547785"/>
                </a:lnTo>
                <a:lnTo>
                  <a:pt x="1910765" y="2529789"/>
                </a:lnTo>
                <a:lnTo>
                  <a:pt x="1865414" y="2511069"/>
                </a:lnTo>
                <a:lnTo>
                  <a:pt x="1820405" y="2491638"/>
                </a:lnTo>
                <a:lnTo>
                  <a:pt x="1775739" y="2471509"/>
                </a:lnTo>
                <a:lnTo>
                  <a:pt x="1731429" y="2450681"/>
                </a:lnTo>
                <a:lnTo>
                  <a:pt x="1687461" y="2429154"/>
                </a:lnTo>
                <a:lnTo>
                  <a:pt x="1643837" y="2406954"/>
                </a:lnTo>
                <a:lnTo>
                  <a:pt x="1600581" y="2384069"/>
                </a:lnTo>
                <a:lnTo>
                  <a:pt x="1557680" y="2360523"/>
                </a:lnTo>
                <a:lnTo>
                  <a:pt x="1515148" y="2336317"/>
                </a:lnTo>
                <a:lnTo>
                  <a:pt x="1472971" y="2311450"/>
                </a:lnTo>
                <a:lnTo>
                  <a:pt x="1431175" y="2285936"/>
                </a:lnTo>
                <a:lnTo>
                  <a:pt x="1389761" y="2259787"/>
                </a:lnTo>
                <a:lnTo>
                  <a:pt x="1348714" y="2233003"/>
                </a:lnTo>
                <a:lnTo>
                  <a:pt x="1308049" y="2205583"/>
                </a:lnTo>
                <a:lnTo>
                  <a:pt x="1267777" y="2177542"/>
                </a:lnTo>
                <a:lnTo>
                  <a:pt x="1227963" y="2148941"/>
                </a:lnTo>
                <a:lnTo>
                  <a:pt x="1188402" y="2119642"/>
                </a:lnTo>
                <a:lnTo>
                  <a:pt x="1485252" y="1561833"/>
                </a:lnTo>
                <a:lnTo>
                  <a:pt x="0" y="1679168"/>
                </a:lnTo>
                <a:lnTo>
                  <a:pt x="0" y="1926717"/>
                </a:lnTo>
                <a:lnTo>
                  <a:pt x="344030" y="3350361"/>
                </a:lnTo>
                <a:lnTo>
                  <a:pt x="761657" y="2744241"/>
                </a:lnTo>
                <a:lnTo>
                  <a:pt x="801370" y="2773121"/>
                </a:lnTo>
                <a:lnTo>
                  <a:pt x="841375" y="2801543"/>
                </a:lnTo>
                <a:lnTo>
                  <a:pt x="881710" y="2829483"/>
                </a:lnTo>
                <a:lnTo>
                  <a:pt x="922350" y="2856928"/>
                </a:lnTo>
                <a:lnTo>
                  <a:pt x="963320" y="2883865"/>
                </a:lnTo>
                <a:lnTo>
                  <a:pt x="1004608" y="2910294"/>
                </a:lnTo>
                <a:lnTo>
                  <a:pt x="1046200" y="2936214"/>
                </a:lnTo>
                <a:lnTo>
                  <a:pt x="1088097" y="2961614"/>
                </a:lnTo>
                <a:lnTo>
                  <a:pt x="1130312" y="2986494"/>
                </a:lnTo>
                <a:lnTo>
                  <a:pt x="1172832" y="3010852"/>
                </a:lnTo>
                <a:lnTo>
                  <a:pt x="1215644" y="3034677"/>
                </a:lnTo>
                <a:lnTo>
                  <a:pt x="1258760" y="3057982"/>
                </a:lnTo>
                <a:lnTo>
                  <a:pt x="1302169" y="3080728"/>
                </a:lnTo>
                <a:lnTo>
                  <a:pt x="1345869" y="3102940"/>
                </a:lnTo>
                <a:lnTo>
                  <a:pt x="1389862" y="3124606"/>
                </a:lnTo>
                <a:lnTo>
                  <a:pt x="1434134" y="3145726"/>
                </a:lnTo>
                <a:lnTo>
                  <a:pt x="1478699" y="3166287"/>
                </a:lnTo>
                <a:lnTo>
                  <a:pt x="1523555" y="3186277"/>
                </a:lnTo>
                <a:lnTo>
                  <a:pt x="1568678" y="3205708"/>
                </a:lnTo>
                <a:lnTo>
                  <a:pt x="1614081" y="3224568"/>
                </a:lnTo>
                <a:lnTo>
                  <a:pt x="1659750" y="3242856"/>
                </a:lnTo>
                <a:lnTo>
                  <a:pt x="1705698" y="3260560"/>
                </a:lnTo>
                <a:lnTo>
                  <a:pt x="1751914" y="3277692"/>
                </a:lnTo>
                <a:lnTo>
                  <a:pt x="1798396" y="3294227"/>
                </a:lnTo>
                <a:lnTo>
                  <a:pt x="1845132" y="3310166"/>
                </a:lnTo>
                <a:lnTo>
                  <a:pt x="1892134" y="3325507"/>
                </a:lnTo>
                <a:lnTo>
                  <a:pt x="1939404" y="3340252"/>
                </a:lnTo>
                <a:lnTo>
                  <a:pt x="1986915" y="3354387"/>
                </a:lnTo>
                <a:lnTo>
                  <a:pt x="2034679" y="3367913"/>
                </a:lnTo>
                <a:lnTo>
                  <a:pt x="2082698" y="3380816"/>
                </a:lnTo>
                <a:lnTo>
                  <a:pt x="2130958" y="3393109"/>
                </a:lnTo>
                <a:lnTo>
                  <a:pt x="2179459" y="3404781"/>
                </a:lnTo>
                <a:lnTo>
                  <a:pt x="2228202" y="3415804"/>
                </a:lnTo>
                <a:lnTo>
                  <a:pt x="2277186" y="3426218"/>
                </a:lnTo>
                <a:lnTo>
                  <a:pt x="2326411" y="3435972"/>
                </a:lnTo>
                <a:lnTo>
                  <a:pt x="2375865" y="3445103"/>
                </a:lnTo>
                <a:lnTo>
                  <a:pt x="2425547" y="3453574"/>
                </a:lnTo>
                <a:lnTo>
                  <a:pt x="2475458" y="3461397"/>
                </a:lnTo>
                <a:lnTo>
                  <a:pt x="2525585" y="3468560"/>
                </a:lnTo>
                <a:lnTo>
                  <a:pt x="2575941" y="3475063"/>
                </a:lnTo>
                <a:lnTo>
                  <a:pt x="2626512" y="3480905"/>
                </a:lnTo>
                <a:lnTo>
                  <a:pt x="2677299" y="3486073"/>
                </a:lnTo>
                <a:lnTo>
                  <a:pt x="2728303" y="3490569"/>
                </a:lnTo>
                <a:lnTo>
                  <a:pt x="2740025" y="3491433"/>
                </a:lnTo>
                <a:lnTo>
                  <a:pt x="3334334" y="3491433"/>
                </a:lnTo>
                <a:lnTo>
                  <a:pt x="3383026" y="3487318"/>
                </a:lnTo>
                <a:lnTo>
                  <a:pt x="3431552" y="3482530"/>
                </a:lnTo>
                <a:lnTo>
                  <a:pt x="3479889" y="3477107"/>
                </a:lnTo>
                <a:lnTo>
                  <a:pt x="3528047" y="3471075"/>
                </a:lnTo>
                <a:lnTo>
                  <a:pt x="3576015" y="3464433"/>
                </a:lnTo>
                <a:lnTo>
                  <a:pt x="3623792" y="3457181"/>
                </a:lnTo>
                <a:lnTo>
                  <a:pt x="3671379" y="3449332"/>
                </a:lnTo>
                <a:lnTo>
                  <a:pt x="3718763" y="3440874"/>
                </a:lnTo>
                <a:lnTo>
                  <a:pt x="3765943" y="3431819"/>
                </a:lnTo>
                <a:lnTo>
                  <a:pt x="3812908" y="3422180"/>
                </a:lnTo>
                <a:lnTo>
                  <a:pt x="3859669" y="3411944"/>
                </a:lnTo>
                <a:lnTo>
                  <a:pt x="3906215" y="3401123"/>
                </a:lnTo>
                <a:lnTo>
                  <a:pt x="3952544" y="3389731"/>
                </a:lnTo>
                <a:lnTo>
                  <a:pt x="3998658" y="3377755"/>
                </a:lnTo>
                <a:lnTo>
                  <a:pt x="4044531" y="3365208"/>
                </a:lnTo>
                <a:lnTo>
                  <a:pt x="4090174" y="3352101"/>
                </a:lnTo>
                <a:lnTo>
                  <a:pt x="4135590" y="3338423"/>
                </a:lnTo>
                <a:lnTo>
                  <a:pt x="4180763" y="3324199"/>
                </a:lnTo>
                <a:lnTo>
                  <a:pt x="4225696" y="3309404"/>
                </a:lnTo>
                <a:lnTo>
                  <a:pt x="4270387" y="3294075"/>
                </a:lnTo>
                <a:lnTo>
                  <a:pt x="4314825" y="3278187"/>
                </a:lnTo>
                <a:lnTo>
                  <a:pt x="4359008" y="3261766"/>
                </a:lnTo>
                <a:lnTo>
                  <a:pt x="4402937" y="3244799"/>
                </a:lnTo>
                <a:lnTo>
                  <a:pt x="4446600" y="3227298"/>
                </a:lnTo>
                <a:lnTo>
                  <a:pt x="4489996" y="3209277"/>
                </a:lnTo>
                <a:lnTo>
                  <a:pt x="4533125" y="3190722"/>
                </a:lnTo>
                <a:lnTo>
                  <a:pt x="4575988" y="3171647"/>
                </a:lnTo>
                <a:lnTo>
                  <a:pt x="4618558" y="3152063"/>
                </a:lnTo>
                <a:lnTo>
                  <a:pt x="4660862" y="3131959"/>
                </a:lnTo>
                <a:lnTo>
                  <a:pt x="4702873" y="3111347"/>
                </a:lnTo>
                <a:lnTo>
                  <a:pt x="4744605" y="3090227"/>
                </a:lnTo>
                <a:lnTo>
                  <a:pt x="4786033" y="3068612"/>
                </a:lnTo>
                <a:lnTo>
                  <a:pt x="4827168" y="3046501"/>
                </a:lnTo>
                <a:lnTo>
                  <a:pt x="4868011" y="3023895"/>
                </a:lnTo>
                <a:lnTo>
                  <a:pt x="4908537" y="3000806"/>
                </a:lnTo>
                <a:lnTo>
                  <a:pt x="4948771" y="2977223"/>
                </a:lnTo>
                <a:lnTo>
                  <a:pt x="4988674" y="2953169"/>
                </a:lnTo>
                <a:lnTo>
                  <a:pt x="5028273" y="2928632"/>
                </a:lnTo>
                <a:lnTo>
                  <a:pt x="5067554" y="2903639"/>
                </a:lnTo>
                <a:lnTo>
                  <a:pt x="5106505" y="2878163"/>
                </a:lnTo>
                <a:lnTo>
                  <a:pt x="5145138" y="2852229"/>
                </a:lnTo>
                <a:lnTo>
                  <a:pt x="5183429" y="2825839"/>
                </a:lnTo>
                <a:lnTo>
                  <a:pt x="5221389" y="2798991"/>
                </a:lnTo>
                <a:lnTo>
                  <a:pt x="5259019" y="2771698"/>
                </a:lnTo>
                <a:lnTo>
                  <a:pt x="5275783" y="2759227"/>
                </a:lnTo>
                <a:lnTo>
                  <a:pt x="5289842" y="2770492"/>
                </a:lnTo>
                <a:lnTo>
                  <a:pt x="5327993" y="2800312"/>
                </a:lnTo>
                <a:lnTo>
                  <a:pt x="5327993" y="2719755"/>
                </a:lnTo>
                <a:lnTo>
                  <a:pt x="5327993" y="1762125"/>
                </a:lnTo>
                <a:lnTo>
                  <a:pt x="5327993" y="1668487"/>
                </a:lnTo>
                <a:lnTo>
                  <a:pt x="5297894" y="1703603"/>
                </a:lnTo>
                <a:lnTo>
                  <a:pt x="5288419" y="1714334"/>
                </a:lnTo>
                <a:lnTo>
                  <a:pt x="5238254" y="1650936"/>
                </a:lnTo>
                <a:lnTo>
                  <a:pt x="5210302" y="1613966"/>
                </a:lnTo>
                <a:lnTo>
                  <a:pt x="5182921" y="1576565"/>
                </a:lnTo>
                <a:lnTo>
                  <a:pt x="5156085" y="1538719"/>
                </a:lnTo>
                <a:lnTo>
                  <a:pt x="5129835" y="1500441"/>
                </a:lnTo>
                <a:lnTo>
                  <a:pt x="5104155" y="1461731"/>
                </a:lnTo>
                <a:lnTo>
                  <a:pt x="5079073" y="1422615"/>
                </a:lnTo>
                <a:lnTo>
                  <a:pt x="5054574" y="1383080"/>
                </a:lnTo>
                <a:lnTo>
                  <a:pt x="5030673" y="1343126"/>
                </a:lnTo>
                <a:lnTo>
                  <a:pt x="5007368" y="1302778"/>
                </a:lnTo>
                <a:lnTo>
                  <a:pt x="4984674" y="1262037"/>
                </a:lnTo>
                <a:lnTo>
                  <a:pt x="4962601" y="1220901"/>
                </a:lnTo>
                <a:lnTo>
                  <a:pt x="4941151" y="1179372"/>
                </a:lnTo>
                <a:lnTo>
                  <a:pt x="4920323" y="1137475"/>
                </a:lnTo>
                <a:lnTo>
                  <a:pt x="4900130" y="1095197"/>
                </a:lnTo>
                <a:lnTo>
                  <a:pt x="4880584" y="1052563"/>
                </a:lnTo>
                <a:lnTo>
                  <a:pt x="4861674" y="1009561"/>
                </a:lnTo>
                <a:lnTo>
                  <a:pt x="4843424" y="966203"/>
                </a:lnTo>
                <a:lnTo>
                  <a:pt x="4825835" y="922489"/>
                </a:lnTo>
                <a:lnTo>
                  <a:pt x="4808906" y="878433"/>
                </a:lnTo>
                <a:lnTo>
                  <a:pt x="4792650" y="834047"/>
                </a:lnTo>
                <a:lnTo>
                  <a:pt x="4777067" y="789330"/>
                </a:lnTo>
                <a:lnTo>
                  <a:pt x="4762170" y="744270"/>
                </a:lnTo>
                <a:lnTo>
                  <a:pt x="4747971" y="698906"/>
                </a:lnTo>
                <a:lnTo>
                  <a:pt x="4734458" y="653224"/>
                </a:lnTo>
                <a:lnTo>
                  <a:pt x="4721644" y="607225"/>
                </a:lnTo>
                <a:lnTo>
                  <a:pt x="4709553" y="560933"/>
                </a:lnTo>
                <a:lnTo>
                  <a:pt x="4698162" y="514350"/>
                </a:lnTo>
                <a:lnTo>
                  <a:pt x="4687494" y="467461"/>
                </a:lnTo>
                <a:lnTo>
                  <a:pt x="4677562" y="420293"/>
                </a:lnTo>
                <a:lnTo>
                  <a:pt x="5327993" y="420293"/>
                </a:lnTo>
                <a:lnTo>
                  <a:pt x="5327993" y="0"/>
                </a:lnTo>
                <a:close/>
              </a:path>
            </a:pathLst>
          </a:custGeom>
          <a:solidFill>
            <a:srgbClr val="E63323"/>
          </a:solidFill>
        </p:spPr>
        <p:txBody>
          <a:bodyPr wrap="square" lIns="0" tIns="0" rIns="0" bIns="0" rtlCol="0">
            <a:noAutofit/>
          </a:bodyPr>
          <a:lstStyle/>
          <a:p>
            <a:endParaRPr/>
          </a:p>
        </p:txBody>
      </p:sp>
      <p:sp>
        <p:nvSpPr>
          <p:cNvPr id="4" name="object 4"/>
          <p:cNvSpPr/>
          <p:nvPr/>
        </p:nvSpPr>
        <p:spPr>
          <a:xfrm>
            <a:off x="0" y="2247"/>
            <a:ext cx="5328285" cy="4066540"/>
          </a:xfrm>
          <a:custGeom>
            <a:avLst/>
            <a:gdLst/>
            <a:ahLst/>
            <a:cxnLst/>
            <a:rect l="l" t="t" r="r" b="b"/>
            <a:pathLst>
              <a:path w="5328285" h="4066540">
                <a:moveTo>
                  <a:pt x="5328005" y="783209"/>
                </a:moveTo>
                <a:lnTo>
                  <a:pt x="5290490" y="754824"/>
                </a:lnTo>
                <a:lnTo>
                  <a:pt x="5227802" y="708939"/>
                </a:lnTo>
                <a:lnTo>
                  <a:pt x="5190160" y="682345"/>
                </a:lnTo>
                <a:lnTo>
                  <a:pt x="5152187" y="656209"/>
                </a:lnTo>
                <a:lnTo>
                  <a:pt x="5113871" y="630516"/>
                </a:lnTo>
                <a:lnTo>
                  <a:pt x="5075225" y="605282"/>
                </a:lnTo>
                <a:lnTo>
                  <a:pt x="5036248" y="580517"/>
                </a:lnTo>
                <a:lnTo>
                  <a:pt x="4996954" y="556196"/>
                </a:lnTo>
                <a:lnTo>
                  <a:pt x="4957343" y="532345"/>
                </a:lnTo>
                <a:lnTo>
                  <a:pt x="4917427" y="508965"/>
                </a:lnTo>
                <a:lnTo>
                  <a:pt x="4877181" y="486067"/>
                </a:lnTo>
                <a:lnTo>
                  <a:pt x="4836642" y="463638"/>
                </a:lnTo>
                <a:lnTo>
                  <a:pt x="4795799" y="441680"/>
                </a:lnTo>
                <a:lnTo>
                  <a:pt x="4754651" y="420217"/>
                </a:lnTo>
                <a:lnTo>
                  <a:pt x="4713211" y="399237"/>
                </a:lnTo>
                <a:lnTo>
                  <a:pt x="4671479" y="378752"/>
                </a:lnTo>
                <a:lnTo>
                  <a:pt x="4629455" y="358762"/>
                </a:lnTo>
                <a:lnTo>
                  <a:pt x="4587151" y="339280"/>
                </a:lnTo>
                <a:lnTo>
                  <a:pt x="4544568" y="320281"/>
                </a:lnTo>
                <a:lnTo>
                  <a:pt x="4501705" y="301802"/>
                </a:lnTo>
                <a:lnTo>
                  <a:pt x="4458576" y="283832"/>
                </a:lnTo>
                <a:lnTo>
                  <a:pt x="4415180" y="266369"/>
                </a:lnTo>
                <a:lnTo>
                  <a:pt x="4371518" y="249440"/>
                </a:lnTo>
                <a:lnTo>
                  <a:pt x="4327601" y="233019"/>
                </a:lnTo>
                <a:lnTo>
                  <a:pt x="4283418" y="217119"/>
                </a:lnTo>
                <a:lnTo>
                  <a:pt x="4238980" y="201752"/>
                </a:lnTo>
                <a:lnTo>
                  <a:pt x="4194302" y="186918"/>
                </a:lnTo>
                <a:lnTo>
                  <a:pt x="4149382" y="172631"/>
                </a:lnTo>
                <a:lnTo>
                  <a:pt x="4104221" y="158864"/>
                </a:lnTo>
                <a:lnTo>
                  <a:pt x="4058818" y="145656"/>
                </a:lnTo>
                <a:lnTo>
                  <a:pt x="4013174" y="132994"/>
                </a:lnTo>
                <a:lnTo>
                  <a:pt x="3967315" y="120878"/>
                </a:lnTo>
                <a:lnTo>
                  <a:pt x="3921226" y="109321"/>
                </a:lnTo>
                <a:lnTo>
                  <a:pt x="3874909" y="98310"/>
                </a:lnTo>
                <a:lnTo>
                  <a:pt x="3828389" y="87871"/>
                </a:lnTo>
                <a:lnTo>
                  <a:pt x="3781641" y="78003"/>
                </a:lnTo>
                <a:lnTo>
                  <a:pt x="3734689" y="68694"/>
                </a:lnTo>
                <a:lnTo>
                  <a:pt x="3687534" y="59969"/>
                </a:lnTo>
                <a:lnTo>
                  <a:pt x="3640175" y="51816"/>
                </a:lnTo>
                <a:lnTo>
                  <a:pt x="3592626" y="44234"/>
                </a:lnTo>
                <a:lnTo>
                  <a:pt x="3544874" y="37249"/>
                </a:lnTo>
                <a:lnTo>
                  <a:pt x="3496932" y="30848"/>
                </a:lnTo>
                <a:lnTo>
                  <a:pt x="3448799" y="25044"/>
                </a:lnTo>
                <a:lnTo>
                  <a:pt x="3400488" y="19824"/>
                </a:lnTo>
                <a:lnTo>
                  <a:pt x="3352000" y="15214"/>
                </a:lnTo>
                <a:lnTo>
                  <a:pt x="3303346" y="11201"/>
                </a:lnTo>
                <a:lnTo>
                  <a:pt x="3254514" y="7797"/>
                </a:lnTo>
                <a:lnTo>
                  <a:pt x="3205505" y="5016"/>
                </a:lnTo>
                <a:lnTo>
                  <a:pt x="3156343" y="2832"/>
                </a:lnTo>
                <a:lnTo>
                  <a:pt x="3107029" y="1270"/>
                </a:lnTo>
                <a:lnTo>
                  <a:pt x="3059226" y="368"/>
                </a:lnTo>
                <a:lnTo>
                  <a:pt x="3062427" y="368"/>
                </a:lnTo>
                <a:lnTo>
                  <a:pt x="3007918" y="0"/>
                </a:lnTo>
                <a:lnTo>
                  <a:pt x="2956141" y="368"/>
                </a:lnTo>
                <a:lnTo>
                  <a:pt x="2904540" y="1397"/>
                </a:lnTo>
                <a:lnTo>
                  <a:pt x="2853105" y="3111"/>
                </a:lnTo>
                <a:lnTo>
                  <a:pt x="2801836" y="5511"/>
                </a:lnTo>
                <a:lnTo>
                  <a:pt x="2750756" y="8597"/>
                </a:lnTo>
                <a:lnTo>
                  <a:pt x="2699867" y="12344"/>
                </a:lnTo>
                <a:lnTo>
                  <a:pt x="2649156" y="16751"/>
                </a:lnTo>
                <a:lnTo>
                  <a:pt x="2598636" y="21831"/>
                </a:lnTo>
                <a:lnTo>
                  <a:pt x="2548318" y="27559"/>
                </a:lnTo>
                <a:lnTo>
                  <a:pt x="2498204" y="33947"/>
                </a:lnTo>
                <a:lnTo>
                  <a:pt x="2448293" y="40982"/>
                </a:lnTo>
                <a:lnTo>
                  <a:pt x="2398598" y="48666"/>
                </a:lnTo>
                <a:lnTo>
                  <a:pt x="2349119" y="56997"/>
                </a:lnTo>
                <a:lnTo>
                  <a:pt x="2299855" y="65951"/>
                </a:lnTo>
                <a:lnTo>
                  <a:pt x="2250808" y="75539"/>
                </a:lnTo>
                <a:lnTo>
                  <a:pt x="2202002" y="85763"/>
                </a:lnTo>
                <a:lnTo>
                  <a:pt x="2153412" y="96608"/>
                </a:lnTo>
                <a:lnTo>
                  <a:pt x="2105075" y="108064"/>
                </a:lnTo>
                <a:lnTo>
                  <a:pt x="2056968" y="120142"/>
                </a:lnTo>
                <a:lnTo>
                  <a:pt x="2009114" y="132829"/>
                </a:lnTo>
                <a:lnTo>
                  <a:pt x="1961502" y="146113"/>
                </a:lnTo>
                <a:lnTo>
                  <a:pt x="1914144" y="160007"/>
                </a:lnTo>
                <a:lnTo>
                  <a:pt x="1867052" y="174498"/>
                </a:lnTo>
                <a:lnTo>
                  <a:pt x="1820214" y="189572"/>
                </a:lnTo>
                <a:lnTo>
                  <a:pt x="1773656" y="205244"/>
                </a:lnTo>
                <a:lnTo>
                  <a:pt x="1727365" y="221500"/>
                </a:lnTo>
                <a:lnTo>
                  <a:pt x="1681340" y="238328"/>
                </a:lnTo>
                <a:lnTo>
                  <a:pt x="1635607" y="255739"/>
                </a:lnTo>
                <a:lnTo>
                  <a:pt x="1590154" y="273710"/>
                </a:lnTo>
                <a:lnTo>
                  <a:pt x="1544993" y="292252"/>
                </a:lnTo>
                <a:lnTo>
                  <a:pt x="1500124" y="311365"/>
                </a:lnTo>
                <a:lnTo>
                  <a:pt x="1455547" y="331025"/>
                </a:lnTo>
                <a:lnTo>
                  <a:pt x="1411274" y="351243"/>
                </a:lnTo>
                <a:lnTo>
                  <a:pt x="1367320" y="372008"/>
                </a:lnTo>
                <a:lnTo>
                  <a:pt x="1323657" y="393306"/>
                </a:lnTo>
                <a:lnTo>
                  <a:pt x="1280325" y="415163"/>
                </a:lnTo>
                <a:lnTo>
                  <a:pt x="1237310" y="437540"/>
                </a:lnTo>
                <a:lnTo>
                  <a:pt x="1194612" y="460451"/>
                </a:lnTo>
                <a:lnTo>
                  <a:pt x="1152245" y="483895"/>
                </a:lnTo>
                <a:lnTo>
                  <a:pt x="1110221" y="507860"/>
                </a:lnTo>
                <a:lnTo>
                  <a:pt x="1068514" y="532345"/>
                </a:lnTo>
                <a:lnTo>
                  <a:pt x="1027176" y="557326"/>
                </a:lnTo>
                <a:lnTo>
                  <a:pt x="986167" y="582841"/>
                </a:lnTo>
                <a:lnTo>
                  <a:pt x="945515" y="608838"/>
                </a:lnTo>
                <a:lnTo>
                  <a:pt x="905205" y="635355"/>
                </a:lnTo>
                <a:lnTo>
                  <a:pt x="865263" y="662355"/>
                </a:lnTo>
                <a:lnTo>
                  <a:pt x="825690" y="689851"/>
                </a:lnTo>
                <a:lnTo>
                  <a:pt x="786472" y="717829"/>
                </a:lnTo>
                <a:lnTo>
                  <a:pt x="747636" y="746302"/>
                </a:lnTo>
                <a:lnTo>
                  <a:pt x="709168" y="775246"/>
                </a:lnTo>
                <a:lnTo>
                  <a:pt x="671093" y="804659"/>
                </a:lnTo>
                <a:lnTo>
                  <a:pt x="633399" y="834542"/>
                </a:lnTo>
                <a:lnTo>
                  <a:pt x="596087" y="864895"/>
                </a:lnTo>
                <a:lnTo>
                  <a:pt x="559168" y="895705"/>
                </a:lnTo>
                <a:lnTo>
                  <a:pt x="522655" y="926973"/>
                </a:lnTo>
                <a:lnTo>
                  <a:pt x="486549" y="958697"/>
                </a:lnTo>
                <a:lnTo>
                  <a:pt x="450850" y="990866"/>
                </a:lnTo>
                <a:lnTo>
                  <a:pt x="415556" y="1023480"/>
                </a:lnTo>
                <a:lnTo>
                  <a:pt x="380669" y="1056525"/>
                </a:lnTo>
                <a:lnTo>
                  <a:pt x="346214" y="1090015"/>
                </a:lnTo>
                <a:lnTo>
                  <a:pt x="312191" y="1123937"/>
                </a:lnTo>
                <a:lnTo>
                  <a:pt x="278587" y="1158278"/>
                </a:lnTo>
                <a:lnTo>
                  <a:pt x="245414" y="1193038"/>
                </a:lnTo>
                <a:lnTo>
                  <a:pt x="212686" y="1228217"/>
                </a:lnTo>
                <a:lnTo>
                  <a:pt x="180390" y="1263802"/>
                </a:lnTo>
                <a:lnTo>
                  <a:pt x="148551" y="1299806"/>
                </a:lnTo>
                <a:lnTo>
                  <a:pt x="117157" y="1336205"/>
                </a:lnTo>
                <a:lnTo>
                  <a:pt x="86220" y="1373009"/>
                </a:lnTo>
                <a:lnTo>
                  <a:pt x="55740" y="1410208"/>
                </a:lnTo>
                <a:lnTo>
                  <a:pt x="25730" y="1447800"/>
                </a:lnTo>
                <a:lnTo>
                  <a:pt x="0" y="1480883"/>
                </a:lnTo>
                <a:lnTo>
                  <a:pt x="0" y="1835772"/>
                </a:lnTo>
                <a:lnTo>
                  <a:pt x="457301" y="2141397"/>
                </a:lnTo>
                <a:lnTo>
                  <a:pt x="483806" y="2101240"/>
                </a:lnTo>
                <a:lnTo>
                  <a:pt x="510933" y="2061540"/>
                </a:lnTo>
                <a:lnTo>
                  <a:pt x="538657" y="2022284"/>
                </a:lnTo>
                <a:lnTo>
                  <a:pt x="566991" y="1983486"/>
                </a:lnTo>
                <a:lnTo>
                  <a:pt x="595922" y="1945170"/>
                </a:lnTo>
                <a:lnTo>
                  <a:pt x="625436" y="1907311"/>
                </a:lnTo>
                <a:lnTo>
                  <a:pt x="655535" y="1869948"/>
                </a:lnTo>
                <a:lnTo>
                  <a:pt x="686206" y="1833067"/>
                </a:lnTo>
                <a:lnTo>
                  <a:pt x="717448" y="1796681"/>
                </a:lnTo>
                <a:lnTo>
                  <a:pt x="749249" y="1760791"/>
                </a:lnTo>
                <a:lnTo>
                  <a:pt x="781608" y="1725422"/>
                </a:lnTo>
                <a:lnTo>
                  <a:pt x="814514" y="1690560"/>
                </a:lnTo>
                <a:lnTo>
                  <a:pt x="847953" y="1656219"/>
                </a:lnTo>
                <a:lnTo>
                  <a:pt x="881938" y="1622412"/>
                </a:lnTo>
                <a:lnTo>
                  <a:pt x="916444" y="1589138"/>
                </a:lnTo>
                <a:lnTo>
                  <a:pt x="951471" y="1556410"/>
                </a:lnTo>
                <a:lnTo>
                  <a:pt x="987005" y="1524228"/>
                </a:lnTo>
                <a:lnTo>
                  <a:pt x="1023048" y="1492605"/>
                </a:lnTo>
                <a:lnTo>
                  <a:pt x="1059599" y="1461541"/>
                </a:lnTo>
                <a:lnTo>
                  <a:pt x="1096645" y="1431048"/>
                </a:lnTo>
                <a:lnTo>
                  <a:pt x="1134160" y="1401140"/>
                </a:lnTo>
                <a:lnTo>
                  <a:pt x="1172171" y="1371803"/>
                </a:lnTo>
                <a:lnTo>
                  <a:pt x="1210652" y="1343063"/>
                </a:lnTo>
                <a:lnTo>
                  <a:pt x="1249591" y="1314919"/>
                </a:lnTo>
                <a:lnTo>
                  <a:pt x="1288999" y="1287373"/>
                </a:lnTo>
                <a:lnTo>
                  <a:pt x="1328851" y="1260449"/>
                </a:lnTo>
                <a:lnTo>
                  <a:pt x="1369161" y="1234135"/>
                </a:lnTo>
                <a:lnTo>
                  <a:pt x="1409903" y="1208443"/>
                </a:lnTo>
                <a:lnTo>
                  <a:pt x="1451076" y="1183386"/>
                </a:lnTo>
                <a:lnTo>
                  <a:pt x="1492681" y="1158963"/>
                </a:lnTo>
                <a:lnTo>
                  <a:pt x="1534693" y="1135189"/>
                </a:lnTo>
                <a:lnTo>
                  <a:pt x="1577124" y="1112062"/>
                </a:lnTo>
                <a:lnTo>
                  <a:pt x="1619961" y="1089596"/>
                </a:lnTo>
                <a:lnTo>
                  <a:pt x="1663192" y="1067790"/>
                </a:lnTo>
                <a:lnTo>
                  <a:pt x="1706816" y="1046657"/>
                </a:lnTo>
                <a:lnTo>
                  <a:pt x="1750822" y="1026210"/>
                </a:lnTo>
                <a:lnTo>
                  <a:pt x="1795221" y="1006449"/>
                </a:lnTo>
                <a:lnTo>
                  <a:pt x="1839976" y="987374"/>
                </a:lnTo>
                <a:lnTo>
                  <a:pt x="1885099" y="968997"/>
                </a:lnTo>
                <a:lnTo>
                  <a:pt x="1930577" y="951318"/>
                </a:lnTo>
                <a:lnTo>
                  <a:pt x="1976412" y="934364"/>
                </a:lnTo>
                <a:lnTo>
                  <a:pt x="2022589" y="918121"/>
                </a:lnTo>
                <a:lnTo>
                  <a:pt x="2069096" y="902614"/>
                </a:lnTo>
                <a:lnTo>
                  <a:pt x="2115947" y="887831"/>
                </a:lnTo>
                <a:lnTo>
                  <a:pt x="2163114" y="873798"/>
                </a:lnTo>
                <a:lnTo>
                  <a:pt x="2210600" y="860501"/>
                </a:lnTo>
                <a:lnTo>
                  <a:pt x="2258390" y="847953"/>
                </a:lnTo>
                <a:lnTo>
                  <a:pt x="2306485" y="836180"/>
                </a:lnTo>
                <a:lnTo>
                  <a:pt x="2354884" y="825157"/>
                </a:lnTo>
                <a:lnTo>
                  <a:pt x="2403564" y="814920"/>
                </a:lnTo>
                <a:lnTo>
                  <a:pt x="2452535" y="805459"/>
                </a:lnTo>
                <a:lnTo>
                  <a:pt x="2501785" y="796785"/>
                </a:lnTo>
                <a:lnTo>
                  <a:pt x="2551290" y="788911"/>
                </a:lnTo>
                <a:lnTo>
                  <a:pt x="2601074" y="781824"/>
                </a:lnTo>
                <a:lnTo>
                  <a:pt x="2651099" y="775550"/>
                </a:lnTo>
                <a:lnTo>
                  <a:pt x="2701379" y="770102"/>
                </a:lnTo>
                <a:lnTo>
                  <a:pt x="2751899" y="765454"/>
                </a:lnTo>
                <a:lnTo>
                  <a:pt x="2802661" y="761657"/>
                </a:lnTo>
                <a:lnTo>
                  <a:pt x="2853652" y="758672"/>
                </a:lnTo>
                <a:lnTo>
                  <a:pt x="2904858" y="756539"/>
                </a:lnTo>
                <a:lnTo>
                  <a:pt x="2956280" y="755256"/>
                </a:lnTo>
                <a:lnTo>
                  <a:pt x="3059315" y="755256"/>
                </a:lnTo>
                <a:lnTo>
                  <a:pt x="3059658" y="755243"/>
                </a:lnTo>
                <a:lnTo>
                  <a:pt x="3062059" y="755256"/>
                </a:lnTo>
                <a:lnTo>
                  <a:pt x="3059315" y="755256"/>
                </a:lnTo>
                <a:lnTo>
                  <a:pt x="3107779" y="756412"/>
                </a:lnTo>
                <a:lnTo>
                  <a:pt x="3157423" y="758380"/>
                </a:lnTo>
                <a:lnTo>
                  <a:pt x="3206839" y="761136"/>
                </a:lnTo>
                <a:lnTo>
                  <a:pt x="3256051" y="764654"/>
                </a:lnTo>
                <a:lnTo>
                  <a:pt x="3305048" y="768946"/>
                </a:lnTo>
                <a:lnTo>
                  <a:pt x="3353816" y="774001"/>
                </a:lnTo>
                <a:lnTo>
                  <a:pt x="3402355" y="779805"/>
                </a:lnTo>
                <a:lnTo>
                  <a:pt x="3450640" y="786358"/>
                </a:lnTo>
                <a:lnTo>
                  <a:pt x="3498697" y="793661"/>
                </a:lnTo>
                <a:lnTo>
                  <a:pt x="3546500" y="801700"/>
                </a:lnTo>
                <a:lnTo>
                  <a:pt x="3594049" y="810463"/>
                </a:lnTo>
                <a:lnTo>
                  <a:pt x="3641318" y="819950"/>
                </a:lnTo>
                <a:lnTo>
                  <a:pt x="3688334" y="830173"/>
                </a:lnTo>
                <a:lnTo>
                  <a:pt x="3735070" y="841095"/>
                </a:lnTo>
                <a:lnTo>
                  <a:pt x="3781526" y="852728"/>
                </a:lnTo>
                <a:lnTo>
                  <a:pt x="3827691" y="865060"/>
                </a:lnTo>
                <a:lnTo>
                  <a:pt x="3873563" y="878103"/>
                </a:lnTo>
                <a:lnTo>
                  <a:pt x="3919143" y="891819"/>
                </a:lnTo>
                <a:lnTo>
                  <a:pt x="3964406" y="906233"/>
                </a:lnTo>
                <a:lnTo>
                  <a:pt x="4009364" y="921321"/>
                </a:lnTo>
                <a:lnTo>
                  <a:pt x="4053992" y="937082"/>
                </a:lnTo>
                <a:lnTo>
                  <a:pt x="4098302" y="953503"/>
                </a:lnTo>
                <a:lnTo>
                  <a:pt x="4142282" y="970584"/>
                </a:lnTo>
                <a:lnTo>
                  <a:pt x="4185932" y="988326"/>
                </a:lnTo>
                <a:lnTo>
                  <a:pt x="4229227" y="1006729"/>
                </a:lnTo>
                <a:lnTo>
                  <a:pt x="4272178" y="1025753"/>
                </a:lnTo>
                <a:lnTo>
                  <a:pt x="4314774" y="1045425"/>
                </a:lnTo>
                <a:lnTo>
                  <a:pt x="4357001" y="1065733"/>
                </a:lnTo>
                <a:lnTo>
                  <a:pt x="4398861" y="1086662"/>
                </a:lnTo>
                <a:lnTo>
                  <a:pt x="4440352" y="1108214"/>
                </a:lnTo>
                <a:lnTo>
                  <a:pt x="4481461" y="1130376"/>
                </a:lnTo>
                <a:lnTo>
                  <a:pt x="4522178" y="1153147"/>
                </a:lnTo>
                <a:lnTo>
                  <a:pt x="4562513" y="1176528"/>
                </a:lnTo>
                <a:lnTo>
                  <a:pt x="4602442" y="1200492"/>
                </a:lnTo>
                <a:lnTo>
                  <a:pt x="4641964" y="1225054"/>
                </a:lnTo>
                <a:lnTo>
                  <a:pt x="4681080" y="1250200"/>
                </a:lnTo>
                <a:lnTo>
                  <a:pt x="4719777" y="1275930"/>
                </a:lnTo>
                <a:lnTo>
                  <a:pt x="4758042" y="1302219"/>
                </a:lnTo>
                <a:lnTo>
                  <a:pt x="4795888" y="1329080"/>
                </a:lnTo>
                <a:lnTo>
                  <a:pt x="4818075" y="1345361"/>
                </a:lnTo>
                <a:lnTo>
                  <a:pt x="4816818" y="1346758"/>
                </a:lnTo>
                <a:lnTo>
                  <a:pt x="4786808" y="1380998"/>
                </a:lnTo>
                <a:lnTo>
                  <a:pt x="4757204" y="1415605"/>
                </a:lnTo>
                <a:lnTo>
                  <a:pt x="4728007" y="1450581"/>
                </a:lnTo>
                <a:lnTo>
                  <a:pt x="4699216" y="1485900"/>
                </a:lnTo>
                <a:lnTo>
                  <a:pt x="4670857" y="1521574"/>
                </a:lnTo>
                <a:lnTo>
                  <a:pt x="4642917" y="1557591"/>
                </a:lnTo>
                <a:lnTo>
                  <a:pt x="4615396" y="1593951"/>
                </a:lnTo>
                <a:lnTo>
                  <a:pt x="4588307" y="1630641"/>
                </a:lnTo>
                <a:lnTo>
                  <a:pt x="4561649" y="1667675"/>
                </a:lnTo>
                <a:lnTo>
                  <a:pt x="4535424" y="1705051"/>
                </a:lnTo>
                <a:lnTo>
                  <a:pt x="4509643" y="1742744"/>
                </a:lnTo>
                <a:lnTo>
                  <a:pt x="4484306" y="1780755"/>
                </a:lnTo>
                <a:lnTo>
                  <a:pt x="4459414" y="1819097"/>
                </a:lnTo>
                <a:lnTo>
                  <a:pt x="4434967" y="1857756"/>
                </a:lnTo>
                <a:lnTo>
                  <a:pt x="4410989" y="1896719"/>
                </a:lnTo>
                <a:lnTo>
                  <a:pt x="4387456" y="1936000"/>
                </a:lnTo>
                <a:lnTo>
                  <a:pt x="4364393" y="1975586"/>
                </a:lnTo>
                <a:lnTo>
                  <a:pt x="4341800" y="2015464"/>
                </a:lnTo>
                <a:lnTo>
                  <a:pt x="4319663" y="2055647"/>
                </a:lnTo>
                <a:lnTo>
                  <a:pt x="4298010" y="2096135"/>
                </a:lnTo>
                <a:lnTo>
                  <a:pt x="4276814" y="2136927"/>
                </a:lnTo>
                <a:lnTo>
                  <a:pt x="4256138" y="2177948"/>
                </a:lnTo>
                <a:lnTo>
                  <a:pt x="4235920" y="2219287"/>
                </a:lnTo>
                <a:lnTo>
                  <a:pt x="4216197" y="2260904"/>
                </a:lnTo>
                <a:lnTo>
                  <a:pt x="4196969" y="2302802"/>
                </a:lnTo>
                <a:lnTo>
                  <a:pt x="4178223" y="2344966"/>
                </a:lnTo>
                <a:lnTo>
                  <a:pt x="4159986" y="2387409"/>
                </a:lnTo>
                <a:lnTo>
                  <a:pt x="4142257" y="2430107"/>
                </a:lnTo>
                <a:lnTo>
                  <a:pt x="4125023" y="2473058"/>
                </a:lnTo>
                <a:lnTo>
                  <a:pt x="4108310" y="2516276"/>
                </a:lnTo>
                <a:lnTo>
                  <a:pt x="4092105" y="2559748"/>
                </a:lnTo>
                <a:lnTo>
                  <a:pt x="4076420" y="2603474"/>
                </a:lnTo>
                <a:lnTo>
                  <a:pt x="4061256" y="2647442"/>
                </a:lnTo>
                <a:lnTo>
                  <a:pt x="4046626" y="2691650"/>
                </a:lnTo>
                <a:lnTo>
                  <a:pt x="4032516" y="2736088"/>
                </a:lnTo>
                <a:lnTo>
                  <a:pt x="4018940" y="2780766"/>
                </a:lnTo>
                <a:lnTo>
                  <a:pt x="4005897" y="2825686"/>
                </a:lnTo>
                <a:lnTo>
                  <a:pt x="3993400" y="2870822"/>
                </a:lnTo>
                <a:lnTo>
                  <a:pt x="3981450" y="2916186"/>
                </a:lnTo>
                <a:lnTo>
                  <a:pt x="3970045" y="2961767"/>
                </a:lnTo>
                <a:lnTo>
                  <a:pt x="3959187" y="3007576"/>
                </a:lnTo>
                <a:lnTo>
                  <a:pt x="3948887" y="3053588"/>
                </a:lnTo>
                <a:lnTo>
                  <a:pt x="3939146" y="3099803"/>
                </a:lnTo>
                <a:lnTo>
                  <a:pt x="3929977" y="3146234"/>
                </a:lnTo>
                <a:lnTo>
                  <a:pt x="3921366" y="3192856"/>
                </a:lnTo>
                <a:lnTo>
                  <a:pt x="3913327" y="3239681"/>
                </a:lnTo>
                <a:lnTo>
                  <a:pt x="3905859" y="3286696"/>
                </a:lnTo>
                <a:lnTo>
                  <a:pt x="3898963" y="3333902"/>
                </a:lnTo>
                <a:lnTo>
                  <a:pt x="3892664" y="3381298"/>
                </a:lnTo>
                <a:lnTo>
                  <a:pt x="3886936" y="3428885"/>
                </a:lnTo>
                <a:lnTo>
                  <a:pt x="3881793" y="3476739"/>
                </a:lnTo>
                <a:lnTo>
                  <a:pt x="3877272" y="3524593"/>
                </a:lnTo>
                <a:lnTo>
                  <a:pt x="3873322" y="3572675"/>
                </a:lnTo>
                <a:lnTo>
                  <a:pt x="2591905" y="3572675"/>
                </a:lnTo>
                <a:lnTo>
                  <a:pt x="2591905" y="4066476"/>
                </a:lnTo>
                <a:lnTo>
                  <a:pt x="5328005" y="4066476"/>
                </a:lnTo>
                <a:lnTo>
                  <a:pt x="5328005" y="3572675"/>
                </a:lnTo>
                <a:lnTo>
                  <a:pt x="4642599" y="3572675"/>
                </a:lnTo>
                <a:lnTo>
                  <a:pt x="4647539" y="3524593"/>
                </a:lnTo>
                <a:lnTo>
                  <a:pt x="4653229" y="3476739"/>
                </a:lnTo>
                <a:lnTo>
                  <a:pt x="4659642" y="3429114"/>
                </a:lnTo>
                <a:lnTo>
                  <a:pt x="4666767" y="3381730"/>
                </a:lnTo>
                <a:lnTo>
                  <a:pt x="4674628" y="3334588"/>
                </a:lnTo>
                <a:lnTo>
                  <a:pt x="4683201" y="3287687"/>
                </a:lnTo>
                <a:lnTo>
                  <a:pt x="4692472" y="3241052"/>
                </a:lnTo>
                <a:lnTo>
                  <a:pt x="4702454" y="3194672"/>
                </a:lnTo>
                <a:lnTo>
                  <a:pt x="4713135" y="3148558"/>
                </a:lnTo>
                <a:lnTo>
                  <a:pt x="4724501" y="3102711"/>
                </a:lnTo>
                <a:lnTo>
                  <a:pt x="4736554" y="3057144"/>
                </a:lnTo>
                <a:lnTo>
                  <a:pt x="4749279" y="3011868"/>
                </a:lnTo>
                <a:lnTo>
                  <a:pt x="4762690" y="2966872"/>
                </a:lnTo>
                <a:lnTo>
                  <a:pt x="4776762" y="2922168"/>
                </a:lnTo>
                <a:lnTo>
                  <a:pt x="4791494" y="2877782"/>
                </a:lnTo>
                <a:lnTo>
                  <a:pt x="4806886" y="2833687"/>
                </a:lnTo>
                <a:lnTo>
                  <a:pt x="4822926" y="2789910"/>
                </a:lnTo>
                <a:lnTo>
                  <a:pt x="4839614" y="2746464"/>
                </a:lnTo>
                <a:lnTo>
                  <a:pt x="4856937" y="2703334"/>
                </a:lnTo>
                <a:lnTo>
                  <a:pt x="4874895" y="2660535"/>
                </a:lnTo>
                <a:lnTo>
                  <a:pt x="4893475" y="2618067"/>
                </a:lnTo>
                <a:lnTo>
                  <a:pt x="4912690" y="2575941"/>
                </a:lnTo>
                <a:lnTo>
                  <a:pt x="4932515" y="2534170"/>
                </a:lnTo>
                <a:lnTo>
                  <a:pt x="4952949" y="2492756"/>
                </a:lnTo>
                <a:lnTo>
                  <a:pt x="4973980" y="2451697"/>
                </a:lnTo>
                <a:lnTo>
                  <a:pt x="4995621" y="2411006"/>
                </a:lnTo>
                <a:lnTo>
                  <a:pt x="5017846" y="2370696"/>
                </a:lnTo>
                <a:lnTo>
                  <a:pt x="5040668" y="2330754"/>
                </a:lnTo>
                <a:lnTo>
                  <a:pt x="5064061" y="2291194"/>
                </a:lnTo>
                <a:lnTo>
                  <a:pt x="5088039" y="2252027"/>
                </a:lnTo>
                <a:lnTo>
                  <a:pt x="5112588" y="2213254"/>
                </a:lnTo>
                <a:lnTo>
                  <a:pt x="5137696" y="2174887"/>
                </a:lnTo>
                <a:lnTo>
                  <a:pt x="5163363" y="2136927"/>
                </a:lnTo>
                <a:lnTo>
                  <a:pt x="5189588" y="2099386"/>
                </a:lnTo>
                <a:lnTo>
                  <a:pt x="5216360" y="2062251"/>
                </a:lnTo>
                <a:lnTo>
                  <a:pt x="5243665" y="2025548"/>
                </a:lnTo>
                <a:lnTo>
                  <a:pt x="5271516" y="1989277"/>
                </a:lnTo>
                <a:lnTo>
                  <a:pt x="5299888" y="1953450"/>
                </a:lnTo>
                <a:lnTo>
                  <a:pt x="5328005" y="1919008"/>
                </a:lnTo>
                <a:lnTo>
                  <a:pt x="5328005" y="1819732"/>
                </a:lnTo>
                <a:lnTo>
                  <a:pt x="5328005" y="867473"/>
                </a:lnTo>
                <a:lnTo>
                  <a:pt x="5328005" y="783209"/>
                </a:lnTo>
                <a:close/>
              </a:path>
            </a:pathLst>
          </a:custGeom>
          <a:solidFill>
            <a:srgbClr val="E63323"/>
          </a:solidFill>
        </p:spPr>
        <p:txBody>
          <a:bodyPr wrap="square" lIns="0" tIns="0" rIns="0" bIns="0" rtlCol="0">
            <a:noAutofit/>
          </a:bodyPr>
          <a:lstStyle/>
          <a:p>
            <a:endParaRPr/>
          </a:p>
        </p:txBody>
      </p:sp>
      <p:sp>
        <p:nvSpPr>
          <p:cNvPr id="5" name="object 5"/>
          <p:cNvSpPr/>
          <p:nvPr/>
        </p:nvSpPr>
        <p:spPr>
          <a:xfrm>
            <a:off x="2807995" y="6162408"/>
            <a:ext cx="2160270" cy="857885"/>
          </a:xfrm>
          <a:custGeom>
            <a:avLst/>
            <a:gdLst/>
            <a:ahLst/>
            <a:cxnLst/>
            <a:rect l="l" t="t" r="r" b="b"/>
            <a:pathLst>
              <a:path w="2160270" h="857884">
                <a:moveTo>
                  <a:pt x="2160003" y="0"/>
                </a:moveTo>
                <a:lnTo>
                  <a:pt x="0" y="0"/>
                </a:lnTo>
                <a:lnTo>
                  <a:pt x="0" y="857643"/>
                </a:lnTo>
                <a:lnTo>
                  <a:pt x="2160003" y="857643"/>
                </a:lnTo>
                <a:lnTo>
                  <a:pt x="2160003"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4047002" y="5699786"/>
            <a:ext cx="575945" cy="355600"/>
          </a:xfrm>
          <a:prstGeom prst="rect">
            <a:avLst/>
          </a:prstGeom>
        </p:spPr>
        <p:txBody>
          <a:bodyPr vert="horz" wrap="square" lIns="0" tIns="14604" rIns="0" bIns="0" rtlCol="0">
            <a:noAutofit/>
          </a:bodyPr>
          <a:lstStyle/>
          <a:p>
            <a:pPr marL="12700" rtl="0">
              <a:lnSpc>
                <a:spcPct val="100000"/>
              </a:lnSpc>
              <a:spcBef>
                <a:spcPts val="114"/>
              </a:spcBef>
            </a:pPr>
            <a:r>
              <a:rPr lang="ru" sz="2100" b="0" i="0" u="none" strike="noStrike" spc="-25">
                <a:solidFill>
                  <a:srgbClr val="FFFFFF"/>
                </a:solidFill>
                <a:latin typeface="Arial Black"/>
                <a:cs typeface="Arial Black"/>
              </a:rPr>
              <a:t>444</a:t>
            </a:r>
            <a:endParaRPr sz="2150">
              <a:latin typeface="Arial Black"/>
              <a:cs typeface="Arial Black"/>
            </a:endParaRPr>
          </a:p>
        </p:txBody>
      </p:sp>
      <p:grpSp>
        <p:nvGrpSpPr>
          <p:cNvPr id="7" name="object 7"/>
          <p:cNvGrpSpPr/>
          <p:nvPr/>
        </p:nvGrpSpPr>
        <p:grpSpPr>
          <a:xfrm>
            <a:off x="4621034" y="5910033"/>
            <a:ext cx="340360" cy="82550"/>
            <a:chOff x="4621034" y="5910033"/>
            <a:chExt cx="340360" cy="82550"/>
          </a:xfrm>
        </p:grpSpPr>
        <p:pic>
          <p:nvPicPr>
            <p:cNvPr id="8" name="object 8"/>
            <p:cNvPicPr/>
            <p:nvPr/>
          </p:nvPicPr>
          <p:blipFill>
            <a:blip r:embed="rId2"/>
            <a:stretch>
              <a:fillRect/>
            </a:stretch>
          </p:blipFill>
          <p:spPr>
            <a:xfrm>
              <a:off x="4621034" y="5926421"/>
              <a:ext cx="4637" cy="14585"/>
            </a:xfrm>
            <a:prstGeom prst="rect">
              <a:avLst/>
            </a:prstGeom>
          </p:spPr>
        </p:pic>
        <p:pic>
          <p:nvPicPr>
            <p:cNvPr id="9" name="object 9"/>
            <p:cNvPicPr/>
            <p:nvPr/>
          </p:nvPicPr>
          <p:blipFill>
            <a:blip r:embed="rId3"/>
            <a:stretch>
              <a:fillRect/>
            </a:stretch>
          </p:blipFill>
          <p:spPr>
            <a:xfrm>
              <a:off x="4623155" y="5915901"/>
              <a:ext cx="79222" cy="76149"/>
            </a:xfrm>
            <a:prstGeom prst="rect">
              <a:avLst/>
            </a:prstGeom>
          </p:spPr>
        </p:pic>
        <p:pic>
          <p:nvPicPr>
            <p:cNvPr id="10" name="object 10"/>
            <p:cNvPicPr/>
            <p:nvPr/>
          </p:nvPicPr>
          <p:blipFill>
            <a:blip r:embed="rId4"/>
            <a:stretch>
              <a:fillRect/>
            </a:stretch>
          </p:blipFill>
          <p:spPr>
            <a:xfrm>
              <a:off x="4631677" y="5985338"/>
              <a:ext cx="66911" cy="5378"/>
            </a:xfrm>
            <a:prstGeom prst="rect">
              <a:avLst/>
            </a:prstGeom>
          </p:spPr>
        </p:pic>
        <p:pic>
          <p:nvPicPr>
            <p:cNvPr id="11" name="object 11"/>
            <p:cNvPicPr/>
            <p:nvPr/>
          </p:nvPicPr>
          <p:blipFill>
            <a:blip r:embed="rId5"/>
            <a:stretch>
              <a:fillRect/>
            </a:stretch>
          </p:blipFill>
          <p:spPr>
            <a:xfrm>
              <a:off x="4626953" y="5985338"/>
              <a:ext cx="6324" cy="3748"/>
            </a:xfrm>
            <a:prstGeom prst="rect">
              <a:avLst/>
            </a:prstGeom>
          </p:spPr>
        </p:pic>
        <p:pic>
          <p:nvPicPr>
            <p:cNvPr id="12" name="object 12"/>
            <p:cNvPicPr/>
            <p:nvPr/>
          </p:nvPicPr>
          <p:blipFill>
            <a:blip r:embed="rId6"/>
            <a:stretch>
              <a:fillRect/>
            </a:stretch>
          </p:blipFill>
          <p:spPr>
            <a:xfrm>
              <a:off x="4635728" y="5989815"/>
              <a:ext cx="3728" cy="647"/>
            </a:xfrm>
            <a:prstGeom prst="rect">
              <a:avLst/>
            </a:prstGeom>
          </p:spPr>
        </p:pic>
        <p:pic>
          <p:nvPicPr>
            <p:cNvPr id="13" name="object 13"/>
            <p:cNvPicPr/>
            <p:nvPr/>
          </p:nvPicPr>
          <p:blipFill>
            <a:blip r:embed="rId7"/>
            <a:stretch>
              <a:fillRect/>
            </a:stretch>
          </p:blipFill>
          <p:spPr>
            <a:xfrm>
              <a:off x="4623511" y="5916409"/>
              <a:ext cx="78511" cy="73799"/>
            </a:xfrm>
            <a:prstGeom prst="rect">
              <a:avLst/>
            </a:prstGeom>
          </p:spPr>
        </p:pic>
        <p:pic>
          <p:nvPicPr>
            <p:cNvPr id="14" name="object 14"/>
            <p:cNvPicPr/>
            <p:nvPr/>
          </p:nvPicPr>
          <p:blipFill>
            <a:blip r:embed="rId8"/>
            <a:stretch>
              <a:fillRect/>
            </a:stretch>
          </p:blipFill>
          <p:spPr>
            <a:xfrm>
              <a:off x="4624108" y="5910033"/>
              <a:ext cx="77317" cy="79679"/>
            </a:xfrm>
            <a:prstGeom prst="rect">
              <a:avLst/>
            </a:prstGeom>
          </p:spPr>
        </p:pic>
        <p:sp>
          <p:nvSpPr>
            <p:cNvPr id="15" name="object 15"/>
            <p:cNvSpPr/>
            <p:nvPr/>
          </p:nvSpPr>
          <p:spPr>
            <a:xfrm>
              <a:off x="4627472" y="5913393"/>
              <a:ext cx="71120" cy="71120"/>
            </a:xfrm>
            <a:custGeom>
              <a:avLst/>
              <a:gdLst/>
              <a:ahLst/>
              <a:cxnLst/>
              <a:rect l="l" t="t" r="r" b="b"/>
              <a:pathLst>
                <a:path w="71120" h="71120">
                  <a:moveTo>
                    <a:pt x="64617" y="0"/>
                  </a:moveTo>
                  <a:lnTo>
                    <a:pt x="13284" y="0"/>
                  </a:lnTo>
                  <a:lnTo>
                    <a:pt x="5981" y="0"/>
                  </a:lnTo>
                  <a:lnTo>
                    <a:pt x="0" y="5981"/>
                  </a:lnTo>
                  <a:lnTo>
                    <a:pt x="0" y="64604"/>
                  </a:lnTo>
                  <a:lnTo>
                    <a:pt x="5981" y="70586"/>
                  </a:lnTo>
                  <a:lnTo>
                    <a:pt x="64617" y="70586"/>
                  </a:lnTo>
                  <a:lnTo>
                    <a:pt x="70599" y="64604"/>
                  </a:lnTo>
                  <a:lnTo>
                    <a:pt x="70599" y="5981"/>
                  </a:lnTo>
                  <a:lnTo>
                    <a:pt x="64617" y="0"/>
                  </a:lnTo>
                  <a:close/>
                </a:path>
              </a:pathLst>
            </a:custGeom>
            <a:solidFill>
              <a:srgbClr val="FFFFFF"/>
            </a:solidFill>
          </p:spPr>
          <p:txBody>
            <a:bodyPr wrap="square" lIns="0" tIns="0" rIns="0" bIns="0" rtlCol="0">
              <a:noAutofit/>
            </a:bodyPr>
            <a:lstStyle/>
            <a:p>
              <a:endParaRPr/>
            </a:p>
          </p:txBody>
        </p:sp>
        <p:pic>
          <p:nvPicPr>
            <p:cNvPr id="16" name="object 16"/>
            <p:cNvPicPr/>
            <p:nvPr/>
          </p:nvPicPr>
          <p:blipFill>
            <a:blip r:embed="rId9"/>
            <a:stretch>
              <a:fillRect/>
            </a:stretch>
          </p:blipFill>
          <p:spPr>
            <a:xfrm>
              <a:off x="4707394" y="5921559"/>
              <a:ext cx="4637" cy="9723"/>
            </a:xfrm>
            <a:prstGeom prst="rect">
              <a:avLst/>
            </a:prstGeom>
          </p:spPr>
        </p:pic>
        <p:pic>
          <p:nvPicPr>
            <p:cNvPr id="17" name="object 17"/>
            <p:cNvPicPr/>
            <p:nvPr/>
          </p:nvPicPr>
          <p:blipFill>
            <a:blip r:embed="rId10"/>
            <a:stretch>
              <a:fillRect/>
            </a:stretch>
          </p:blipFill>
          <p:spPr>
            <a:xfrm>
              <a:off x="4711826" y="5983274"/>
              <a:ext cx="74720" cy="8432"/>
            </a:xfrm>
            <a:prstGeom prst="rect">
              <a:avLst/>
            </a:prstGeom>
          </p:spPr>
        </p:pic>
        <p:pic>
          <p:nvPicPr>
            <p:cNvPr id="18" name="object 18"/>
            <p:cNvPicPr/>
            <p:nvPr/>
          </p:nvPicPr>
          <p:blipFill>
            <a:blip r:embed="rId11"/>
            <a:stretch>
              <a:fillRect/>
            </a:stretch>
          </p:blipFill>
          <p:spPr>
            <a:xfrm>
              <a:off x="4712982" y="5984557"/>
              <a:ext cx="72422" cy="6896"/>
            </a:xfrm>
            <a:prstGeom prst="rect">
              <a:avLst/>
            </a:prstGeom>
          </p:spPr>
        </p:pic>
        <p:pic>
          <p:nvPicPr>
            <p:cNvPr id="19" name="object 19"/>
            <p:cNvPicPr/>
            <p:nvPr/>
          </p:nvPicPr>
          <p:blipFill>
            <a:blip r:embed="rId11"/>
            <a:stretch>
              <a:fillRect/>
            </a:stretch>
          </p:blipFill>
          <p:spPr>
            <a:xfrm>
              <a:off x="4713897" y="5985433"/>
              <a:ext cx="70484" cy="5765"/>
            </a:xfrm>
            <a:prstGeom prst="rect">
              <a:avLst/>
            </a:prstGeom>
          </p:spPr>
        </p:pic>
        <p:pic>
          <p:nvPicPr>
            <p:cNvPr id="20" name="object 20"/>
            <p:cNvPicPr/>
            <p:nvPr/>
          </p:nvPicPr>
          <p:blipFill>
            <a:blip r:embed="rId12"/>
            <a:stretch>
              <a:fillRect/>
            </a:stretch>
          </p:blipFill>
          <p:spPr>
            <a:xfrm>
              <a:off x="4715649" y="5986830"/>
              <a:ext cx="66979" cy="4114"/>
            </a:xfrm>
            <a:prstGeom prst="rect">
              <a:avLst/>
            </a:prstGeom>
          </p:spPr>
        </p:pic>
        <p:pic>
          <p:nvPicPr>
            <p:cNvPr id="21" name="object 21"/>
            <p:cNvPicPr/>
            <p:nvPr/>
          </p:nvPicPr>
          <p:blipFill>
            <a:blip r:embed="rId13"/>
            <a:stretch>
              <a:fillRect/>
            </a:stretch>
          </p:blipFill>
          <p:spPr>
            <a:xfrm>
              <a:off x="4718037" y="5988278"/>
              <a:ext cx="62204" cy="2438"/>
            </a:xfrm>
            <a:prstGeom prst="rect">
              <a:avLst/>
            </a:prstGeom>
          </p:spPr>
        </p:pic>
        <p:pic>
          <p:nvPicPr>
            <p:cNvPr id="22" name="object 22"/>
            <p:cNvPicPr/>
            <p:nvPr/>
          </p:nvPicPr>
          <p:blipFill>
            <a:blip r:embed="rId14"/>
            <a:stretch>
              <a:fillRect/>
            </a:stretch>
          </p:blipFill>
          <p:spPr>
            <a:xfrm>
              <a:off x="4713317" y="5985333"/>
              <a:ext cx="6336" cy="3753"/>
            </a:xfrm>
            <a:prstGeom prst="rect">
              <a:avLst/>
            </a:prstGeom>
          </p:spPr>
        </p:pic>
        <p:pic>
          <p:nvPicPr>
            <p:cNvPr id="23" name="object 23"/>
            <p:cNvPicPr/>
            <p:nvPr/>
          </p:nvPicPr>
          <p:blipFill>
            <a:blip r:embed="rId14"/>
            <a:stretch>
              <a:fillRect/>
            </a:stretch>
          </p:blipFill>
          <p:spPr>
            <a:xfrm>
              <a:off x="4778641" y="5985333"/>
              <a:ext cx="6320" cy="3753"/>
            </a:xfrm>
            <a:prstGeom prst="rect">
              <a:avLst/>
            </a:prstGeom>
          </p:spPr>
        </p:pic>
        <p:pic>
          <p:nvPicPr>
            <p:cNvPr id="24" name="object 24"/>
            <p:cNvPicPr/>
            <p:nvPr/>
          </p:nvPicPr>
          <p:blipFill>
            <a:blip r:embed="rId6"/>
            <a:stretch>
              <a:fillRect/>
            </a:stretch>
          </p:blipFill>
          <p:spPr>
            <a:xfrm>
              <a:off x="4722113" y="5989815"/>
              <a:ext cx="3733" cy="647"/>
            </a:xfrm>
            <a:prstGeom prst="rect">
              <a:avLst/>
            </a:prstGeom>
          </p:spPr>
        </p:pic>
        <p:pic>
          <p:nvPicPr>
            <p:cNvPr id="25" name="object 25"/>
            <p:cNvPicPr/>
            <p:nvPr/>
          </p:nvPicPr>
          <p:blipFill>
            <a:blip r:embed="rId7"/>
            <a:stretch>
              <a:fillRect/>
            </a:stretch>
          </p:blipFill>
          <p:spPr>
            <a:xfrm>
              <a:off x="4709883" y="5916409"/>
              <a:ext cx="78524" cy="73799"/>
            </a:xfrm>
            <a:prstGeom prst="rect">
              <a:avLst/>
            </a:prstGeom>
          </p:spPr>
        </p:pic>
        <p:pic>
          <p:nvPicPr>
            <p:cNvPr id="26" name="object 26"/>
            <p:cNvPicPr/>
            <p:nvPr/>
          </p:nvPicPr>
          <p:blipFill>
            <a:blip r:embed="rId15"/>
            <a:stretch>
              <a:fillRect/>
            </a:stretch>
          </p:blipFill>
          <p:spPr>
            <a:xfrm>
              <a:off x="4710480" y="5910033"/>
              <a:ext cx="77317" cy="79679"/>
            </a:xfrm>
            <a:prstGeom prst="rect">
              <a:avLst/>
            </a:prstGeom>
          </p:spPr>
        </p:pic>
        <p:sp>
          <p:nvSpPr>
            <p:cNvPr id="27" name="object 27"/>
            <p:cNvSpPr/>
            <p:nvPr/>
          </p:nvSpPr>
          <p:spPr>
            <a:xfrm>
              <a:off x="4713841" y="5913393"/>
              <a:ext cx="71120" cy="71120"/>
            </a:xfrm>
            <a:custGeom>
              <a:avLst/>
              <a:gdLst/>
              <a:ahLst/>
              <a:cxnLst/>
              <a:rect l="l" t="t" r="r" b="b"/>
              <a:pathLst>
                <a:path w="71120" h="71120">
                  <a:moveTo>
                    <a:pt x="64617" y="0"/>
                  </a:moveTo>
                  <a:lnTo>
                    <a:pt x="13284" y="0"/>
                  </a:lnTo>
                  <a:lnTo>
                    <a:pt x="5981" y="0"/>
                  </a:lnTo>
                  <a:lnTo>
                    <a:pt x="0" y="5981"/>
                  </a:lnTo>
                  <a:lnTo>
                    <a:pt x="0" y="64604"/>
                  </a:lnTo>
                  <a:lnTo>
                    <a:pt x="5981" y="70586"/>
                  </a:lnTo>
                  <a:lnTo>
                    <a:pt x="64617" y="70586"/>
                  </a:lnTo>
                  <a:lnTo>
                    <a:pt x="70599" y="64604"/>
                  </a:lnTo>
                  <a:lnTo>
                    <a:pt x="70599" y="5981"/>
                  </a:lnTo>
                  <a:lnTo>
                    <a:pt x="64617" y="0"/>
                  </a:lnTo>
                  <a:close/>
                </a:path>
              </a:pathLst>
            </a:custGeom>
            <a:solidFill>
              <a:srgbClr val="FFFFFF"/>
            </a:solidFill>
          </p:spPr>
          <p:txBody>
            <a:bodyPr wrap="square" lIns="0" tIns="0" rIns="0" bIns="0" rtlCol="0">
              <a:noAutofit/>
            </a:bodyPr>
            <a:lstStyle/>
            <a:p>
              <a:endParaRPr/>
            </a:p>
          </p:txBody>
        </p:sp>
        <p:pic>
          <p:nvPicPr>
            <p:cNvPr id="28" name="object 28"/>
            <p:cNvPicPr/>
            <p:nvPr/>
          </p:nvPicPr>
          <p:blipFill>
            <a:blip r:embed="rId16"/>
            <a:stretch>
              <a:fillRect/>
            </a:stretch>
          </p:blipFill>
          <p:spPr>
            <a:xfrm>
              <a:off x="4793779" y="5921559"/>
              <a:ext cx="4909" cy="9723"/>
            </a:xfrm>
            <a:prstGeom prst="rect">
              <a:avLst/>
            </a:prstGeom>
          </p:spPr>
        </p:pic>
        <p:pic>
          <p:nvPicPr>
            <p:cNvPr id="29" name="object 29"/>
            <p:cNvPicPr/>
            <p:nvPr/>
          </p:nvPicPr>
          <p:blipFill>
            <a:blip r:embed="rId10"/>
            <a:stretch>
              <a:fillRect/>
            </a:stretch>
          </p:blipFill>
          <p:spPr>
            <a:xfrm>
              <a:off x="4798199" y="5983274"/>
              <a:ext cx="74709" cy="8432"/>
            </a:xfrm>
            <a:prstGeom prst="rect">
              <a:avLst/>
            </a:prstGeom>
          </p:spPr>
        </p:pic>
        <p:pic>
          <p:nvPicPr>
            <p:cNvPr id="30" name="object 30"/>
            <p:cNvPicPr/>
            <p:nvPr/>
          </p:nvPicPr>
          <p:blipFill>
            <a:blip r:embed="rId11"/>
            <a:stretch>
              <a:fillRect/>
            </a:stretch>
          </p:blipFill>
          <p:spPr>
            <a:xfrm>
              <a:off x="4799355" y="5984557"/>
              <a:ext cx="72409" cy="6896"/>
            </a:xfrm>
            <a:prstGeom prst="rect">
              <a:avLst/>
            </a:prstGeom>
          </p:spPr>
        </p:pic>
        <p:pic>
          <p:nvPicPr>
            <p:cNvPr id="31" name="object 31"/>
            <p:cNvPicPr/>
            <p:nvPr/>
          </p:nvPicPr>
          <p:blipFill>
            <a:blip r:embed="rId11"/>
            <a:stretch>
              <a:fillRect/>
            </a:stretch>
          </p:blipFill>
          <p:spPr>
            <a:xfrm>
              <a:off x="4800828" y="5985433"/>
              <a:ext cx="69913" cy="5765"/>
            </a:xfrm>
            <a:prstGeom prst="rect">
              <a:avLst/>
            </a:prstGeom>
          </p:spPr>
        </p:pic>
        <p:pic>
          <p:nvPicPr>
            <p:cNvPr id="32" name="object 32"/>
            <p:cNvPicPr/>
            <p:nvPr/>
          </p:nvPicPr>
          <p:blipFill>
            <a:blip r:embed="rId12"/>
            <a:stretch>
              <a:fillRect/>
            </a:stretch>
          </p:blipFill>
          <p:spPr>
            <a:xfrm>
              <a:off x="4802021" y="5986830"/>
              <a:ext cx="66979" cy="4114"/>
            </a:xfrm>
            <a:prstGeom prst="rect">
              <a:avLst/>
            </a:prstGeom>
          </p:spPr>
        </p:pic>
        <p:pic>
          <p:nvPicPr>
            <p:cNvPr id="33" name="object 33"/>
            <p:cNvPicPr/>
            <p:nvPr/>
          </p:nvPicPr>
          <p:blipFill>
            <a:blip r:embed="rId17"/>
            <a:stretch>
              <a:fillRect/>
            </a:stretch>
          </p:blipFill>
          <p:spPr>
            <a:xfrm>
              <a:off x="4804410" y="5988278"/>
              <a:ext cx="62191" cy="2438"/>
            </a:xfrm>
            <a:prstGeom prst="rect">
              <a:avLst/>
            </a:prstGeom>
          </p:spPr>
        </p:pic>
        <p:pic>
          <p:nvPicPr>
            <p:cNvPr id="34" name="object 34"/>
            <p:cNvPicPr/>
            <p:nvPr/>
          </p:nvPicPr>
          <p:blipFill>
            <a:blip r:embed="rId14"/>
            <a:stretch>
              <a:fillRect/>
            </a:stretch>
          </p:blipFill>
          <p:spPr>
            <a:xfrm>
              <a:off x="4799694" y="5985344"/>
              <a:ext cx="6277" cy="3731"/>
            </a:xfrm>
            <a:prstGeom prst="rect">
              <a:avLst/>
            </a:prstGeom>
          </p:spPr>
        </p:pic>
        <p:pic>
          <p:nvPicPr>
            <p:cNvPr id="35" name="object 35"/>
            <p:cNvPicPr/>
            <p:nvPr/>
          </p:nvPicPr>
          <p:blipFill>
            <a:blip r:embed="rId14"/>
            <a:stretch>
              <a:fillRect/>
            </a:stretch>
          </p:blipFill>
          <p:spPr>
            <a:xfrm>
              <a:off x="4865053" y="5985344"/>
              <a:ext cx="6272" cy="3731"/>
            </a:xfrm>
            <a:prstGeom prst="rect">
              <a:avLst/>
            </a:prstGeom>
          </p:spPr>
        </p:pic>
        <p:pic>
          <p:nvPicPr>
            <p:cNvPr id="36" name="object 36"/>
            <p:cNvPicPr/>
            <p:nvPr/>
          </p:nvPicPr>
          <p:blipFill>
            <a:blip r:embed="rId6"/>
            <a:stretch>
              <a:fillRect/>
            </a:stretch>
          </p:blipFill>
          <p:spPr>
            <a:xfrm>
              <a:off x="4808461" y="5989815"/>
              <a:ext cx="3746" cy="647"/>
            </a:xfrm>
            <a:prstGeom prst="rect">
              <a:avLst/>
            </a:prstGeom>
          </p:spPr>
        </p:pic>
        <p:pic>
          <p:nvPicPr>
            <p:cNvPr id="37" name="object 37"/>
            <p:cNvPicPr/>
            <p:nvPr/>
          </p:nvPicPr>
          <p:blipFill>
            <a:blip r:embed="rId7"/>
            <a:stretch>
              <a:fillRect/>
            </a:stretch>
          </p:blipFill>
          <p:spPr>
            <a:xfrm>
              <a:off x="4796243" y="5916409"/>
              <a:ext cx="78524" cy="73799"/>
            </a:xfrm>
            <a:prstGeom prst="rect">
              <a:avLst/>
            </a:prstGeom>
          </p:spPr>
        </p:pic>
        <p:pic>
          <p:nvPicPr>
            <p:cNvPr id="38" name="object 38"/>
            <p:cNvPicPr/>
            <p:nvPr/>
          </p:nvPicPr>
          <p:blipFill>
            <a:blip r:embed="rId18"/>
            <a:stretch>
              <a:fillRect/>
            </a:stretch>
          </p:blipFill>
          <p:spPr>
            <a:xfrm>
              <a:off x="4796853" y="5910033"/>
              <a:ext cx="77304" cy="79679"/>
            </a:xfrm>
            <a:prstGeom prst="rect">
              <a:avLst/>
            </a:prstGeom>
          </p:spPr>
        </p:pic>
        <p:sp>
          <p:nvSpPr>
            <p:cNvPr id="39" name="object 39"/>
            <p:cNvSpPr/>
            <p:nvPr/>
          </p:nvSpPr>
          <p:spPr>
            <a:xfrm>
              <a:off x="4800210" y="5913393"/>
              <a:ext cx="71120" cy="71120"/>
            </a:xfrm>
            <a:custGeom>
              <a:avLst/>
              <a:gdLst/>
              <a:ahLst/>
              <a:cxnLst/>
              <a:rect l="l" t="t" r="r" b="b"/>
              <a:pathLst>
                <a:path w="71120" h="71120">
                  <a:moveTo>
                    <a:pt x="64617" y="0"/>
                  </a:moveTo>
                  <a:lnTo>
                    <a:pt x="13284" y="0"/>
                  </a:lnTo>
                  <a:lnTo>
                    <a:pt x="5981" y="0"/>
                  </a:lnTo>
                  <a:lnTo>
                    <a:pt x="0" y="5981"/>
                  </a:lnTo>
                  <a:lnTo>
                    <a:pt x="0" y="64604"/>
                  </a:lnTo>
                  <a:lnTo>
                    <a:pt x="5981" y="70586"/>
                  </a:lnTo>
                  <a:lnTo>
                    <a:pt x="64617" y="70586"/>
                  </a:lnTo>
                  <a:lnTo>
                    <a:pt x="70599" y="64604"/>
                  </a:lnTo>
                  <a:lnTo>
                    <a:pt x="70599" y="5981"/>
                  </a:lnTo>
                  <a:lnTo>
                    <a:pt x="64617" y="0"/>
                  </a:lnTo>
                  <a:close/>
                </a:path>
              </a:pathLst>
            </a:custGeom>
            <a:solidFill>
              <a:srgbClr val="FFFFFF"/>
            </a:solidFill>
          </p:spPr>
          <p:txBody>
            <a:bodyPr wrap="square" lIns="0" tIns="0" rIns="0" bIns="0" rtlCol="0">
              <a:noAutofit/>
            </a:bodyPr>
            <a:lstStyle/>
            <a:p>
              <a:endParaRPr/>
            </a:p>
          </p:txBody>
        </p:sp>
        <p:pic>
          <p:nvPicPr>
            <p:cNvPr id="40" name="object 40"/>
            <p:cNvPicPr/>
            <p:nvPr/>
          </p:nvPicPr>
          <p:blipFill>
            <a:blip r:embed="rId9"/>
            <a:stretch>
              <a:fillRect/>
            </a:stretch>
          </p:blipFill>
          <p:spPr>
            <a:xfrm>
              <a:off x="4880140" y="5921559"/>
              <a:ext cx="4910" cy="9723"/>
            </a:xfrm>
            <a:prstGeom prst="rect">
              <a:avLst/>
            </a:prstGeom>
          </p:spPr>
        </p:pic>
        <p:pic>
          <p:nvPicPr>
            <p:cNvPr id="41" name="object 41"/>
            <p:cNvPicPr/>
            <p:nvPr/>
          </p:nvPicPr>
          <p:blipFill>
            <a:blip r:embed="rId11"/>
            <a:stretch>
              <a:fillRect/>
            </a:stretch>
          </p:blipFill>
          <p:spPr>
            <a:xfrm>
              <a:off x="4884559" y="5983274"/>
              <a:ext cx="74720" cy="8432"/>
            </a:xfrm>
            <a:prstGeom prst="rect">
              <a:avLst/>
            </a:prstGeom>
          </p:spPr>
        </p:pic>
        <p:pic>
          <p:nvPicPr>
            <p:cNvPr id="42" name="object 42"/>
            <p:cNvPicPr/>
            <p:nvPr/>
          </p:nvPicPr>
          <p:blipFill>
            <a:blip r:embed="rId11"/>
            <a:stretch>
              <a:fillRect/>
            </a:stretch>
          </p:blipFill>
          <p:spPr>
            <a:xfrm>
              <a:off x="4885728" y="5984557"/>
              <a:ext cx="72410" cy="6896"/>
            </a:xfrm>
            <a:prstGeom prst="rect">
              <a:avLst/>
            </a:prstGeom>
          </p:spPr>
        </p:pic>
        <p:pic>
          <p:nvPicPr>
            <p:cNvPr id="43" name="object 43"/>
            <p:cNvPicPr/>
            <p:nvPr/>
          </p:nvPicPr>
          <p:blipFill>
            <a:blip r:embed="rId11"/>
            <a:stretch>
              <a:fillRect/>
            </a:stretch>
          </p:blipFill>
          <p:spPr>
            <a:xfrm>
              <a:off x="4886642" y="5985433"/>
              <a:ext cx="70472" cy="5765"/>
            </a:xfrm>
            <a:prstGeom prst="rect">
              <a:avLst/>
            </a:prstGeom>
          </p:spPr>
        </p:pic>
        <p:pic>
          <p:nvPicPr>
            <p:cNvPr id="44" name="object 44"/>
            <p:cNvPicPr/>
            <p:nvPr/>
          </p:nvPicPr>
          <p:blipFill>
            <a:blip r:embed="rId12"/>
            <a:stretch>
              <a:fillRect/>
            </a:stretch>
          </p:blipFill>
          <p:spPr>
            <a:xfrm>
              <a:off x="4888394" y="5986830"/>
              <a:ext cx="66967" cy="4114"/>
            </a:xfrm>
            <a:prstGeom prst="rect">
              <a:avLst/>
            </a:prstGeom>
          </p:spPr>
        </p:pic>
        <p:pic>
          <p:nvPicPr>
            <p:cNvPr id="45" name="object 45"/>
            <p:cNvPicPr/>
            <p:nvPr/>
          </p:nvPicPr>
          <p:blipFill>
            <a:blip r:embed="rId13"/>
            <a:stretch>
              <a:fillRect/>
            </a:stretch>
          </p:blipFill>
          <p:spPr>
            <a:xfrm>
              <a:off x="4890770" y="5988278"/>
              <a:ext cx="62204" cy="2438"/>
            </a:xfrm>
            <a:prstGeom prst="rect">
              <a:avLst/>
            </a:prstGeom>
          </p:spPr>
        </p:pic>
        <p:pic>
          <p:nvPicPr>
            <p:cNvPr id="46" name="object 46"/>
            <p:cNvPicPr/>
            <p:nvPr/>
          </p:nvPicPr>
          <p:blipFill>
            <a:blip r:embed="rId14"/>
            <a:stretch>
              <a:fillRect/>
            </a:stretch>
          </p:blipFill>
          <p:spPr>
            <a:xfrm>
              <a:off x="4886067" y="5985344"/>
              <a:ext cx="6314" cy="3739"/>
            </a:xfrm>
            <a:prstGeom prst="rect">
              <a:avLst/>
            </a:prstGeom>
          </p:spPr>
        </p:pic>
        <p:pic>
          <p:nvPicPr>
            <p:cNvPr id="47" name="object 47"/>
            <p:cNvPicPr/>
            <p:nvPr/>
          </p:nvPicPr>
          <p:blipFill>
            <a:blip r:embed="rId14"/>
            <a:stretch>
              <a:fillRect/>
            </a:stretch>
          </p:blipFill>
          <p:spPr>
            <a:xfrm>
              <a:off x="4951379" y="5985344"/>
              <a:ext cx="6319" cy="3739"/>
            </a:xfrm>
            <a:prstGeom prst="rect">
              <a:avLst/>
            </a:prstGeom>
          </p:spPr>
        </p:pic>
        <p:pic>
          <p:nvPicPr>
            <p:cNvPr id="48" name="object 48"/>
            <p:cNvPicPr/>
            <p:nvPr/>
          </p:nvPicPr>
          <p:blipFill>
            <a:blip r:embed="rId19"/>
            <a:stretch>
              <a:fillRect/>
            </a:stretch>
          </p:blipFill>
          <p:spPr>
            <a:xfrm>
              <a:off x="4894846" y="5989815"/>
              <a:ext cx="3716" cy="647"/>
            </a:xfrm>
            <a:prstGeom prst="rect">
              <a:avLst/>
            </a:prstGeom>
          </p:spPr>
        </p:pic>
        <p:pic>
          <p:nvPicPr>
            <p:cNvPr id="49" name="object 49"/>
            <p:cNvPicPr/>
            <p:nvPr/>
          </p:nvPicPr>
          <p:blipFill>
            <a:blip r:embed="rId20"/>
            <a:stretch>
              <a:fillRect/>
            </a:stretch>
          </p:blipFill>
          <p:spPr>
            <a:xfrm>
              <a:off x="4882616" y="5916409"/>
              <a:ext cx="78524" cy="73799"/>
            </a:xfrm>
            <a:prstGeom prst="rect">
              <a:avLst/>
            </a:prstGeom>
          </p:spPr>
        </p:pic>
        <p:pic>
          <p:nvPicPr>
            <p:cNvPr id="50" name="object 50"/>
            <p:cNvPicPr/>
            <p:nvPr/>
          </p:nvPicPr>
          <p:blipFill>
            <a:blip r:embed="rId21"/>
            <a:stretch>
              <a:fillRect/>
            </a:stretch>
          </p:blipFill>
          <p:spPr>
            <a:xfrm>
              <a:off x="4883226" y="5910033"/>
              <a:ext cx="77317" cy="79679"/>
            </a:xfrm>
            <a:prstGeom prst="rect">
              <a:avLst/>
            </a:prstGeom>
          </p:spPr>
        </p:pic>
        <p:sp>
          <p:nvSpPr>
            <p:cNvPr id="51" name="object 51"/>
            <p:cNvSpPr/>
            <p:nvPr/>
          </p:nvSpPr>
          <p:spPr>
            <a:xfrm>
              <a:off x="4886581" y="5913393"/>
              <a:ext cx="71120" cy="71120"/>
            </a:xfrm>
            <a:custGeom>
              <a:avLst/>
              <a:gdLst/>
              <a:ahLst/>
              <a:cxnLst/>
              <a:rect l="l" t="t" r="r" b="b"/>
              <a:pathLst>
                <a:path w="71120" h="71120">
                  <a:moveTo>
                    <a:pt x="64617" y="0"/>
                  </a:moveTo>
                  <a:lnTo>
                    <a:pt x="13284" y="0"/>
                  </a:lnTo>
                  <a:lnTo>
                    <a:pt x="5981" y="0"/>
                  </a:lnTo>
                  <a:lnTo>
                    <a:pt x="0" y="5981"/>
                  </a:lnTo>
                  <a:lnTo>
                    <a:pt x="0" y="64604"/>
                  </a:lnTo>
                  <a:lnTo>
                    <a:pt x="5981" y="70586"/>
                  </a:lnTo>
                  <a:lnTo>
                    <a:pt x="64617" y="70586"/>
                  </a:lnTo>
                  <a:lnTo>
                    <a:pt x="70599" y="64604"/>
                  </a:lnTo>
                  <a:lnTo>
                    <a:pt x="70599" y="5981"/>
                  </a:lnTo>
                  <a:lnTo>
                    <a:pt x="64617" y="0"/>
                  </a:lnTo>
                  <a:close/>
                </a:path>
              </a:pathLst>
            </a:custGeom>
            <a:solidFill>
              <a:srgbClr val="FFFFFF"/>
            </a:solidFill>
          </p:spPr>
          <p:txBody>
            <a:bodyPr wrap="square" lIns="0" tIns="0" rIns="0" bIns="0" rtlCol="0">
              <a:noAutofit/>
            </a:bodyPr>
            <a:lstStyle/>
            <a:p>
              <a:endParaRPr/>
            </a:p>
          </p:txBody>
        </p:sp>
      </p:grpSp>
      <p:sp>
        <p:nvSpPr>
          <p:cNvPr id="52" name="object 52"/>
          <p:cNvSpPr txBox="1"/>
          <p:nvPr/>
        </p:nvSpPr>
        <p:spPr>
          <a:xfrm>
            <a:off x="4602833" y="5745187"/>
            <a:ext cx="378460" cy="250190"/>
          </a:xfrm>
          <a:prstGeom prst="rect">
            <a:avLst/>
          </a:prstGeom>
        </p:spPr>
        <p:txBody>
          <a:bodyPr vert="horz" wrap="square" lIns="0" tIns="12700" rIns="0" bIns="0" rtlCol="0">
            <a:noAutofit/>
          </a:bodyPr>
          <a:lstStyle/>
          <a:p>
            <a:pPr marL="12700" rtl="0">
              <a:lnSpc>
                <a:spcPct val="100000"/>
              </a:lnSpc>
              <a:spcBef>
                <a:spcPts val="100"/>
              </a:spcBef>
            </a:pPr>
            <a:r>
              <a:rPr lang="ru" sz="1000" b="0" i="0" u="none" strike="noStrike" spc="-20" dirty="0">
                <a:solidFill>
                  <a:srgbClr val="FFFFFF"/>
                </a:solidFill>
                <a:latin typeface="Arial Black"/>
                <a:cs typeface="Arial Black"/>
              </a:rPr>
              <a:t>EKIN</a:t>
            </a:r>
            <a:endParaRPr sz="1000" dirty="0">
              <a:latin typeface="Arial Black"/>
              <a:cs typeface="Arial Black"/>
            </a:endParaRPr>
          </a:p>
          <a:p>
            <a:pPr marL="38100" rtl="0">
              <a:lnSpc>
                <a:spcPct val="100000"/>
              </a:lnSpc>
              <a:spcBef>
                <a:spcPts val="20"/>
              </a:spcBef>
            </a:pPr>
            <a:r>
              <a:rPr lang="ru" sz="600" b="0" i="0" u="none" strike="noStrike" dirty="0">
                <a:solidFill>
                  <a:srgbClr val="B51E1C"/>
                </a:solidFill>
                <a:latin typeface="Arial Black"/>
                <a:cs typeface="Arial Black"/>
              </a:rPr>
              <a:t>3 5 </a:t>
            </a:r>
            <a:r>
              <a:rPr lang="en-US" sz="600" b="0" i="0" u="none" strike="noStrike" dirty="0">
                <a:solidFill>
                  <a:srgbClr val="B51E1C"/>
                </a:solidFill>
                <a:latin typeface="Arial Black"/>
                <a:cs typeface="Arial Black"/>
              </a:rPr>
              <a:t> </a:t>
            </a:r>
            <a:r>
              <a:rPr lang="ru" sz="600" b="0" i="0" u="none" strike="noStrike" dirty="0">
                <a:solidFill>
                  <a:srgbClr val="B51E1C"/>
                </a:solidFill>
                <a:latin typeface="Arial Black"/>
                <a:cs typeface="Arial Black"/>
              </a:rPr>
              <a:t>4 6</a:t>
            </a:r>
            <a:endParaRPr sz="700" dirty="0">
              <a:latin typeface="Arial Black"/>
              <a:cs typeface="Arial Black"/>
            </a:endParaRPr>
          </a:p>
        </p:txBody>
      </p:sp>
      <p:sp>
        <p:nvSpPr>
          <p:cNvPr id="53" name="object 53"/>
          <p:cNvSpPr txBox="1"/>
          <p:nvPr/>
        </p:nvSpPr>
        <p:spPr>
          <a:xfrm>
            <a:off x="354500" y="6575586"/>
            <a:ext cx="2089904" cy="422552"/>
          </a:xfrm>
          <a:prstGeom prst="rect">
            <a:avLst/>
          </a:prstGeom>
        </p:spPr>
        <p:txBody>
          <a:bodyPr vert="horz" wrap="square" lIns="0" tIns="12065" rIns="0" bIns="0" rtlCol="0">
            <a:noAutofit/>
          </a:bodyPr>
          <a:lstStyle/>
          <a:p>
            <a:pPr marL="12700" algn="just" rtl="0">
              <a:lnSpc>
                <a:spcPts val="840"/>
              </a:lnSpc>
              <a:spcBef>
                <a:spcPts val="95"/>
              </a:spcBef>
            </a:pPr>
            <a:r>
              <a:rPr lang="ru" sz="600" b="0" i="0" u="none" strike="noStrike" kern="1200" dirty="0">
                <a:solidFill>
                  <a:srgbClr val="FFFFFF"/>
                </a:solidFill>
                <a:latin typeface="Arial"/>
                <a:cs typeface="Arial"/>
              </a:rPr>
              <a:t>Организованная промышленная зона Дудуллу – Промышленный комплекс ДЕС</a:t>
            </a:r>
            <a:r>
              <a:rPr lang="en-US" sz="600" b="0" i="0" u="none" strike="noStrike" kern="1200" dirty="0">
                <a:solidFill>
                  <a:srgbClr val="FFFFFF"/>
                </a:solidFill>
                <a:latin typeface="Arial"/>
                <a:cs typeface="Arial"/>
              </a:rPr>
              <a:t> </a:t>
            </a:r>
            <a:r>
              <a:rPr lang="ru" sz="600" b="0" i="0" u="none" strike="noStrike" kern="1200" dirty="0">
                <a:solidFill>
                  <a:srgbClr val="FFFFFF"/>
                </a:solidFill>
                <a:latin typeface="Arial"/>
                <a:cs typeface="Arial"/>
              </a:rPr>
              <a:t>ул. 107, B14, корпус 2, Умрание / Стамбул / Турция</a:t>
            </a:r>
            <a:endParaRPr sz="600" kern="1200" dirty="0">
              <a:latin typeface="Arial"/>
              <a:cs typeface="Arial"/>
            </a:endParaRPr>
          </a:p>
          <a:p>
            <a:pPr marL="12700" algn="just" rtl="0">
              <a:lnSpc>
                <a:spcPts val="835"/>
              </a:lnSpc>
            </a:pPr>
            <a:r>
              <a:rPr lang="ru" sz="600" b="1" i="0" u="none" strike="noStrike" kern="1200" dirty="0">
                <a:solidFill>
                  <a:srgbClr val="FFFFFF"/>
                </a:solidFill>
                <a:latin typeface="Arial"/>
                <a:cs typeface="Arial"/>
              </a:rPr>
              <a:t>Телефон: </a:t>
            </a:r>
            <a:r>
              <a:rPr lang="ru" sz="600" b="0" i="0" u="none" strike="noStrike" kern="1200" dirty="0">
                <a:solidFill>
                  <a:srgbClr val="FFFFFF"/>
                </a:solidFill>
                <a:latin typeface="Arial"/>
                <a:cs typeface="Arial"/>
              </a:rPr>
              <a:t>+90 216 232 24 12 </a:t>
            </a:r>
            <a:r>
              <a:rPr lang="ru" sz="600" b="1" i="0" u="none" strike="noStrike" kern="1200" dirty="0">
                <a:solidFill>
                  <a:srgbClr val="FFFFFF"/>
                </a:solidFill>
                <a:latin typeface="Arial"/>
                <a:cs typeface="Arial"/>
              </a:rPr>
              <a:t>Факс: </a:t>
            </a:r>
            <a:r>
              <a:rPr lang="ru" sz="600" b="0" i="0" u="none" strike="noStrike" kern="1200" dirty="0">
                <a:solidFill>
                  <a:srgbClr val="FFFFFF"/>
                </a:solidFill>
                <a:latin typeface="Arial"/>
                <a:cs typeface="Arial"/>
              </a:rPr>
              <a:t>+90 216 660 13 08</a:t>
            </a:r>
            <a:endParaRPr sz="600" kern="1200" dirty="0">
              <a:latin typeface="Arial"/>
              <a:cs typeface="Arial"/>
            </a:endParaRPr>
          </a:p>
          <a:p>
            <a:pPr marL="12700" algn="just" rtl="0">
              <a:lnSpc>
                <a:spcPts val="840"/>
              </a:lnSpc>
            </a:pPr>
            <a:r>
              <a:rPr lang="ru" sz="600" b="0" i="0" u="none" strike="noStrike" kern="1200" dirty="0">
                <a:solidFill>
                  <a:schemeClr val="bg1"/>
                </a:solidFill>
                <a:latin typeface="Arial"/>
                <a:cs typeface="Arial"/>
                <a:hlinkClick r:id="rId22">
                  <a:extLst>
                    <a:ext uri="{A12FA001-AC4F-418D-AE19-62706E023703}">
                      <ahyp:hlinkClr xmlns:ahyp="http://schemas.microsoft.com/office/drawing/2018/hyperlinkcolor" val="tx"/>
                    </a:ext>
                  </a:extLst>
                </a:hlinkClick>
              </a:rPr>
              <a:t>info@ekinendustriyel.com</a:t>
            </a:r>
            <a:r>
              <a:rPr lang="ru" sz="600" b="0" i="0" u="none" strike="noStrike" kern="1200" dirty="0">
                <a:solidFill>
                  <a:schemeClr val="bg1"/>
                </a:solidFill>
                <a:latin typeface="Arial"/>
                <a:cs typeface="Arial"/>
              </a:rPr>
              <a:t> - </a:t>
            </a:r>
            <a:r>
              <a:rPr lang="ru" sz="600" b="1" i="0" u="none" strike="noStrike" kern="1200" dirty="0">
                <a:solidFill>
                  <a:schemeClr val="bg1"/>
                </a:solidFill>
                <a:latin typeface="Arial"/>
                <a:cs typeface="Arial"/>
                <a:hlinkClick r:id="rId23">
                  <a:extLst>
                    <a:ext uri="{A12FA001-AC4F-418D-AE19-62706E023703}">
                      <ahyp:hlinkClr xmlns:ahyp="http://schemas.microsoft.com/office/drawing/2018/hyperlinkcolor" val="tx"/>
                    </a:ext>
                  </a:extLst>
                </a:hlinkClick>
              </a:rPr>
              <a:t>www.ekinendustriyel.com</a:t>
            </a:r>
            <a:endParaRPr sz="600" kern="1200" dirty="0">
              <a:solidFill>
                <a:schemeClr val="bg1"/>
              </a:solidFill>
              <a:latin typeface="Arial"/>
              <a:cs typeface="Arial"/>
            </a:endParaRPr>
          </a:p>
        </p:txBody>
      </p:sp>
      <p:grpSp>
        <p:nvGrpSpPr>
          <p:cNvPr id="54" name="object 54"/>
          <p:cNvGrpSpPr/>
          <p:nvPr/>
        </p:nvGrpSpPr>
        <p:grpSpPr>
          <a:xfrm>
            <a:off x="380291" y="6241265"/>
            <a:ext cx="2064385" cy="302895"/>
            <a:chOff x="380291" y="6241265"/>
            <a:chExt cx="2064385" cy="302895"/>
          </a:xfrm>
        </p:grpSpPr>
        <p:pic>
          <p:nvPicPr>
            <p:cNvPr id="55" name="object 55"/>
            <p:cNvPicPr/>
            <p:nvPr/>
          </p:nvPicPr>
          <p:blipFill>
            <a:blip r:embed="rId24"/>
            <a:stretch>
              <a:fillRect/>
            </a:stretch>
          </p:blipFill>
          <p:spPr>
            <a:xfrm>
              <a:off x="380291" y="6241265"/>
              <a:ext cx="2064113" cy="302752"/>
            </a:xfrm>
            <a:prstGeom prst="rect">
              <a:avLst/>
            </a:prstGeom>
          </p:spPr>
        </p:pic>
        <p:sp>
          <p:nvSpPr>
            <p:cNvPr id="56" name="object 56"/>
            <p:cNvSpPr/>
            <p:nvPr/>
          </p:nvSpPr>
          <p:spPr>
            <a:xfrm>
              <a:off x="2112822" y="6263081"/>
              <a:ext cx="19050" cy="19050"/>
            </a:xfrm>
            <a:custGeom>
              <a:avLst/>
              <a:gdLst/>
              <a:ahLst/>
              <a:cxnLst/>
              <a:rect l="l" t="t" r="r" b="b"/>
              <a:pathLst>
                <a:path w="19050" h="19050">
                  <a:moveTo>
                    <a:pt x="19011" y="0"/>
                  </a:moveTo>
                  <a:lnTo>
                    <a:pt x="0" y="0"/>
                  </a:lnTo>
                  <a:lnTo>
                    <a:pt x="0" y="18872"/>
                  </a:lnTo>
                  <a:lnTo>
                    <a:pt x="19011" y="18872"/>
                  </a:lnTo>
                  <a:lnTo>
                    <a:pt x="19011" y="0"/>
                  </a:lnTo>
                  <a:close/>
                </a:path>
              </a:pathLst>
            </a:custGeom>
            <a:solidFill>
              <a:srgbClr val="FFFFFF"/>
            </a:solidFill>
          </p:spPr>
          <p:txBody>
            <a:bodyPr wrap="square" lIns="0" tIns="0" rIns="0" bIns="0" rtlCol="0">
              <a:noAutofit/>
            </a:bodyPr>
            <a:lstStyle/>
            <a:p>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359994" y="585012"/>
            <a:ext cx="4608004" cy="2530906"/>
          </a:xfrm>
          <a:prstGeom prst="rect">
            <a:avLst/>
          </a:prstGeom>
        </p:spPr>
      </p:pic>
      <p:sp>
        <p:nvSpPr>
          <p:cNvPr id="3" name="object 3"/>
          <p:cNvSpPr txBox="1"/>
          <p:nvPr/>
        </p:nvSpPr>
        <p:spPr>
          <a:xfrm>
            <a:off x="347299" y="3324945"/>
            <a:ext cx="4634230" cy="3296920"/>
          </a:xfrm>
          <a:prstGeom prst="rect">
            <a:avLst/>
          </a:prstGeom>
        </p:spPr>
        <p:txBody>
          <a:bodyPr vert="horz" wrap="square" lIns="0" tIns="13970" rIns="0" bIns="0" rtlCol="0">
            <a:noAutofit/>
          </a:bodyPr>
          <a:lstStyle/>
          <a:p>
            <a:pPr marL="12700" rtl="0">
              <a:lnSpc>
                <a:spcPct val="100000"/>
              </a:lnSpc>
              <a:spcBef>
                <a:spcPts val="110"/>
              </a:spcBef>
            </a:pPr>
            <a:r>
              <a:rPr lang="ru" sz="1100" b="1" i="0" u="none" strike="noStrike" kern="1200" dirty="0">
                <a:solidFill>
                  <a:srgbClr val="4A4A49"/>
                </a:solidFill>
                <a:latin typeface="Arial"/>
                <a:cs typeface="Arial"/>
              </a:rPr>
              <a:t>Первое условие инноваций – задавать вопросы.</a:t>
            </a:r>
            <a:endParaRPr sz="1150" kern="1200" dirty="0">
              <a:latin typeface="Arial"/>
              <a:cs typeface="Arial"/>
            </a:endParaRPr>
          </a:p>
          <a:p>
            <a:pPr marL="12700" rtl="0">
              <a:lnSpc>
                <a:spcPct val="100000"/>
              </a:lnSpc>
              <a:spcBef>
                <a:spcPts val="20"/>
              </a:spcBef>
            </a:pPr>
            <a:r>
              <a:rPr lang="ru" sz="1100" b="1" i="0" u="none" strike="noStrike" kern="1200" dirty="0">
                <a:solidFill>
                  <a:srgbClr val="4A4A49"/>
                </a:solidFill>
                <a:latin typeface="Arial"/>
                <a:cs typeface="Arial"/>
              </a:rPr>
              <a:t>А условие устойчивых инноваций – никогда не прекращать задавать вопросы.</a:t>
            </a:r>
            <a:endParaRPr sz="1150" kern="1200" dirty="0">
              <a:latin typeface="Arial"/>
              <a:cs typeface="Arial"/>
            </a:endParaRPr>
          </a:p>
          <a:p>
            <a:pPr marL="12700" marR="5080" algn="just" rtl="0">
              <a:lnSpc>
                <a:spcPct val="100000"/>
              </a:lnSpc>
              <a:spcBef>
                <a:spcPts val="890"/>
              </a:spcBef>
            </a:pPr>
            <a:r>
              <a:rPr lang="ru" sz="700" b="0" i="0" u="none" strike="noStrike" kern="1200" dirty="0">
                <a:solidFill>
                  <a:srgbClr val="4A4A49"/>
                </a:solidFill>
                <a:latin typeface="Arial"/>
                <a:cs typeface="Arial"/>
              </a:rPr>
              <a:t>Для нас путь инноваций также начался с вопроса: «Почему в Турции не могут производиться технологии с высокой добавленной стоимостью?». Первой вехой на этом долгом пути стало появление бренда MIT (Made In Türkiye). Учредительное видение MIT, позволившее нам стать первым отечественным производителем в Турции в области «пластинчатых теплообменников», заключалось не в том, чтобы быть местной «альтернативой», а в том, чтобы создать бренд такого качества, чтобы он мог конкурировать на мировом рынке.</a:t>
            </a:r>
            <a:endParaRPr sz="700" kern="1200" dirty="0">
              <a:latin typeface="Arial"/>
              <a:cs typeface="Arial"/>
            </a:endParaRPr>
          </a:p>
          <a:p>
            <a:pPr marL="12700" marR="33020" algn="just" rtl="0">
              <a:lnSpc>
                <a:spcPct val="100000"/>
              </a:lnSpc>
            </a:pPr>
            <a:r>
              <a:rPr lang="ru" sz="700" b="0" i="0" u="none" strike="noStrike" kern="1200" dirty="0">
                <a:solidFill>
                  <a:srgbClr val="4A4A49"/>
                </a:solidFill>
                <a:latin typeface="Arial"/>
                <a:cs typeface="Arial"/>
              </a:rPr>
              <a:t>Работая над достижением этой цели, за многие годы наша продукция и наши процессы получили множество международных сертификатов качества, таких как ISO, TSE, CE, и ГОСТ. Для нас критическая оценка текущего положения стала естественным следствием нашего стремления превзойти самих себя.</a:t>
            </a:r>
            <a:endParaRPr sz="700" kern="1200" dirty="0">
              <a:latin typeface="Arial"/>
              <a:cs typeface="Arial"/>
            </a:endParaRPr>
          </a:p>
          <a:p>
            <a:pPr marL="12700" rtl="0">
              <a:lnSpc>
                <a:spcPct val="100000"/>
              </a:lnSpc>
              <a:spcBef>
                <a:spcPts val="610"/>
              </a:spcBef>
            </a:pPr>
            <a:r>
              <a:rPr lang="ru" sz="1100" b="1" i="0" u="none" strike="noStrike" kern="1200" dirty="0">
                <a:solidFill>
                  <a:srgbClr val="4A4A49"/>
                </a:solidFill>
                <a:latin typeface="Arial"/>
                <a:cs typeface="Arial"/>
              </a:rPr>
              <a:t>Инженерные решения нового поколения</a:t>
            </a:r>
            <a:endParaRPr sz="1150" kern="1200" dirty="0">
              <a:latin typeface="Arial"/>
              <a:cs typeface="Arial"/>
            </a:endParaRPr>
          </a:p>
          <a:p>
            <a:pPr marL="12700" marR="5080" algn="just" rtl="0">
              <a:lnSpc>
                <a:spcPct val="100000"/>
              </a:lnSpc>
              <a:spcBef>
                <a:spcPts val="890"/>
              </a:spcBef>
            </a:pPr>
            <a:r>
              <a:rPr lang="ru" sz="700" b="0" i="0" u="none" strike="noStrike" kern="1200" dirty="0">
                <a:solidFill>
                  <a:srgbClr val="4A4A49"/>
                </a:solidFill>
                <a:latin typeface="Arial"/>
                <a:cs typeface="Arial"/>
              </a:rPr>
              <a:t>Благодаря нашему инженерному подходу, ориентированному не на проблему, а на процесс, мы не ограничиваемся специализацией на одном изделии, а рассматриваем всю экосистему данного изделия. Поэтому наряду с пластинчатым теплообменником мы производим все остальные компоненты, необходимые для формирования системы, обеспечивая реализацию полного цикла – от начала до конца. Для этого мы уделяем внимание постоянному развитию необходимого инженерного состава. Благодаря услугам наших квалифицированных инженеров в области развития бизнеса, предпродажного сопровождения, продаж и послепродажного обслуживания мы создаем не только продукцию, но и «решения».</a:t>
            </a:r>
            <a:endParaRPr sz="700" kern="1200" dirty="0">
              <a:latin typeface="Arial"/>
              <a:cs typeface="Arial"/>
            </a:endParaRPr>
          </a:p>
          <a:p>
            <a:pPr>
              <a:lnSpc>
                <a:spcPct val="100000"/>
              </a:lnSpc>
              <a:spcBef>
                <a:spcPts val="40"/>
              </a:spcBef>
            </a:pPr>
            <a:endParaRPr sz="700" kern="1200" dirty="0">
              <a:latin typeface="Arial"/>
              <a:cs typeface="Arial"/>
            </a:endParaRPr>
          </a:p>
          <a:p>
            <a:pPr marL="12700" marR="5080" algn="just" rtl="0">
              <a:lnSpc>
                <a:spcPct val="100000"/>
              </a:lnSpc>
            </a:pPr>
            <a:r>
              <a:rPr lang="ru" sz="700" b="0" i="0" u="none" strike="noStrike" kern="1200" dirty="0">
                <a:solidFill>
                  <a:srgbClr val="4A4A49"/>
                </a:solidFill>
                <a:latin typeface="Arial"/>
                <a:cs typeface="Arial"/>
              </a:rPr>
              <a:t>На текущем этапе мы предоставляем сопутствующие услуги, опираясь на наши пластинчатые теплообменники, качество которых подтверждено на международном уровне, а также на наши баки-аккумуляторы, накопительные водонагреватели, промышленные насосы и монтажные материалы – компоненты, которые формируют на базе этих теплообменников систему. Команда из более чем 100 квалифицированных инженеров позволяет нам продолжать развитие, выступая партнером по решениям для проектов, нуждающихся в высоких технологиях, более чем в 60 странах.</a:t>
            </a:r>
            <a:endParaRPr sz="700" kern="1200" dirty="0">
              <a:latin typeface="Arial"/>
              <a:cs typeface="Arial"/>
            </a:endParaRPr>
          </a:p>
        </p:txBody>
      </p:sp>
      <p:sp>
        <p:nvSpPr>
          <p:cNvPr id="4" name="object 4"/>
          <p:cNvSpPr/>
          <p:nvPr/>
        </p:nvSpPr>
        <p:spPr>
          <a:xfrm>
            <a:off x="1352179" y="6899573"/>
            <a:ext cx="146050" cy="265430"/>
          </a:xfrm>
          <a:custGeom>
            <a:avLst/>
            <a:gdLst/>
            <a:ahLst/>
            <a:cxnLst/>
            <a:rect l="l" t="t" r="r" b="b"/>
            <a:pathLst>
              <a:path w="146050" h="265429">
                <a:moveTo>
                  <a:pt x="137287" y="0"/>
                </a:moveTo>
                <a:lnTo>
                  <a:pt x="128130" y="0"/>
                </a:lnTo>
                <a:lnTo>
                  <a:pt x="123609" y="254"/>
                </a:lnTo>
                <a:lnTo>
                  <a:pt x="85013" y="8750"/>
                </a:lnTo>
                <a:lnTo>
                  <a:pt x="51574" y="27609"/>
                </a:lnTo>
                <a:lnTo>
                  <a:pt x="25044" y="54991"/>
                </a:lnTo>
                <a:lnTo>
                  <a:pt x="7277" y="89103"/>
                </a:lnTo>
                <a:lnTo>
                  <a:pt x="0" y="128130"/>
                </a:lnTo>
                <a:lnTo>
                  <a:pt x="241" y="141833"/>
                </a:lnTo>
                <a:lnTo>
                  <a:pt x="8763" y="180403"/>
                </a:lnTo>
                <a:lnTo>
                  <a:pt x="27622" y="213855"/>
                </a:lnTo>
                <a:lnTo>
                  <a:pt x="65684" y="247370"/>
                </a:lnTo>
                <a:lnTo>
                  <a:pt x="101650" y="261835"/>
                </a:lnTo>
                <a:lnTo>
                  <a:pt x="128130" y="265430"/>
                </a:lnTo>
                <a:lnTo>
                  <a:pt x="137287" y="265430"/>
                </a:lnTo>
                <a:lnTo>
                  <a:pt x="145986" y="264744"/>
                </a:lnTo>
                <a:lnTo>
                  <a:pt x="145986" y="224548"/>
                </a:lnTo>
                <a:lnTo>
                  <a:pt x="143776" y="224967"/>
                </a:lnTo>
                <a:lnTo>
                  <a:pt x="134340" y="225615"/>
                </a:lnTo>
                <a:lnTo>
                  <a:pt x="89763" y="215125"/>
                </a:lnTo>
                <a:lnTo>
                  <a:pt x="54038" y="182156"/>
                </a:lnTo>
                <a:lnTo>
                  <a:pt x="41948" y="152603"/>
                </a:lnTo>
                <a:lnTo>
                  <a:pt x="119430" y="152603"/>
                </a:lnTo>
                <a:lnTo>
                  <a:pt x="119430" y="112826"/>
                </a:lnTo>
                <a:lnTo>
                  <a:pt x="41948" y="112826"/>
                </a:lnTo>
                <a:lnTo>
                  <a:pt x="43535" y="106540"/>
                </a:lnTo>
                <a:lnTo>
                  <a:pt x="67017" y="67030"/>
                </a:lnTo>
                <a:lnTo>
                  <a:pt x="106540" y="43548"/>
                </a:lnTo>
                <a:lnTo>
                  <a:pt x="134340" y="39814"/>
                </a:lnTo>
                <a:lnTo>
                  <a:pt x="145986" y="40881"/>
                </a:lnTo>
                <a:lnTo>
                  <a:pt x="145986" y="698"/>
                </a:lnTo>
                <a:lnTo>
                  <a:pt x="137287" y="0"/>
                </a:lnTo>
                <a:close/>
              </a:path>
            </a:pathLst>
          </a:custGeom>
          <a:solidFill>
            <a:srgbClr val="000000"/>
          </a:solidFill>
        </p:spPr>
        <p:txBody>
          <a:bodyPr wrap="square" lIns="0" tIns="0" rIns="0" bIns="0" rtlCol="0">
            <a:noAutofit/>
          </a:bodyPr>
          <a:lstStyle/>
          <a:p>
            <a:endParaRPr/>
          </a:p>
        </p:txBody>
      </p:sp>
      <p:sp>
        <p:nvSpPr>
          <p:cNvPr id="5" name="object 5"/>
          <p:cNvSpPr/>
          <p:nvPr/>
        </p:nvSpPr>
        <p:spPr>
          <a:xfrm>
            <a:off x="1126789" y="6899573"/>
            <a:ext cx="146050" cy="265430"/>
          </a:xfrm>
          <a:custGeom>
            <a:avLst/>
            <a:gdLst/>
            <a:ahLst/>
            <a:cxnLst/>
            <a:rect l="l" t="t" r="r" b="b"/>
            <a:pathLst>
              <a:path w="146050" h="265429">
                <a:moveTo>
                  <a:pt x="137274" y="0"/>
                </a:moveTo>
                <a:lnTo>
                  <a:pt x="128130" y="0"/>
                </a:lnTo>
                <a:lnTo>
                  <a:pt x="123596" y="254"/>
                </a:lnTo>
                <a:lnTo>
                  <a:pt x="85001" y="8750"/>
                </a:lnTo>
                <a:lnTo>
                  <a:pt x="51574" y="27609"/>
                </a:lnTo>
                <a:lnTo>
                  <a:pt x="25031" y="54991"/>
                </a:lnTo>
                <a:lnTo>
                  <a:pt x="7264" y="89103"/>
                </a:lnTo>
                <a:lnTo>
                  <a:pt x="0" y="128130"/>
                </a:lnTo>
                <a:lnTo>
                  <a:pt x="228" y="141833"/>
                </a:lnTo>
                <a:lnTo>
                  <a:pt x="8750" y="180403"/>
                </a:lnTo>
                <a:lnTo>
                  <a:pt x="27609" y="213855"/>
                </a:lnTo>
                <a:lnTo>
                  <a:pt x="54991" y="240372"/>
                </a:lnTo>
                <a:lnTo>
                  <a:pt x="89077" y="258165"/>
                </a:lnTo>
                <a:lnTo>
                  <a:pt x="128130" y="265430"/>
                </a:lnTo>
                <a:lnTo>
                  <a:pt x="137274" y="265430"/>
                </a:lnTo>
                <a:lnTo>
                  <a:pt x="145973" y="264744"/>
                </a:lnTo>
                <a:lnTo>
                  <a:pt x="145973" y="224548"/>
                </a:lnTo>
                <a:lnTo>
                  <a:pt x="143764" y="224967"/>
                </a:lnTo>
                <a:lnTo>
                  <a:pt x="127939" y="225488"/>
                </a:lnTo>
                <a:lnTo>
                  <a:pt x="83273" y="211391"/>
                </a:lnTo>
                <a:lnTo>
                  <a:pt x="49618" y="174358"/>
                </a:lnTo>
                <a:lnTo>
                  <a:pt x="39852" y="129527"/>
                </a:lnTo>
                <a:lnTo>
                  <a:pt x="41998" y="112471"/>
                </a:lnTo>
                <a:lnTo>
                  <a:pt x="64935" y="69164"/>
                </a:lnTo>
                <a:lnTo>
                  <a:pt x="106540" y="43548"/>
                </a:lnTo>
                <a:lnTo>
                  <a:pt x="134327" y="39814"/>
                </a:lnTo>
                <a:lnTo>
                  <a:pt x="145973" y="40881"/>
                </a:lnTo>
                <a:lnTo>
                  <a:pt x="145973" y="698"/>
                </a:lnTo>
                <a:lnTo>
                  <a:pt x="137274" y="0"/>
                </a:lnTo>
                <a:close/>
              </a:path>
            </a:pathLst>
          </a:custGeom>
          <a:solidFill>
            <a:srgbClr val="000000"/>
          </a:solidFill>
        </p:spPr>
        <p:txBody>
          <a:bodyPr wrap="square" lIns="0" tIns="0" rIns="0" bIns="0" rtlCol="0">
            <a:noAutofit/>
          </a:bodyPr>
          <a:lstStyle/>
          <a:p>
            <a:endParaRPr/>
          </a:p>
        </p:txBody>
      </p:sp>
      <p:grpSp>
        <p:nvGrpSpPr>
          <p:cNvPr id="6" name="object 6"/>
          <p:cNvGrpSpPr/>
          <p:nvPr/>
        </p:nvGrpSpPr>
        <p:grpSpPr>
          <a:xfrm>
            <a:off x="4107853" y="6919597"/>
            <a:ext cx="572135" cy="225425"/>
            <a:chOff x="4107853" y="6919597"/>
            <a:chExt cx="572135" cy="225425"/>
          </a:xfrm>
        </p:grpSpPr>
        <p:sp>
          <p:nvSpPr>
            <p:cNvPr id="7" name="object 7"/>
            <p:cNvSpPr/>
            <p:nvPr/>
          </p:nvSpPr>
          <p:spPr>
            <a:xfrm>
              <a:off x="4107853" y="6919597"/>
              <a:ext cx="572135" cy="225425"/>
            </a:xfrm>
            <a:custGeom>
              <a:avLst/>
              <a:gdLst/>
              <a:ahLst/>
              <a:cxnLst/>
              <a:rect l="l" t="t" r="r" b="b"/>
              <a:pathLst>
                <a:path w="572135" h="225425">
                  <a:moveTo>
                    <a:pt x="0" y="72542"/>
                  </a:moveTo>
                  <a:lnTo>
                    <a:pt x="0" y="225386"/>
                  </a:lnTo>
                  <a:lnTo>
                    <a:pt x="571957" y="225386"/>
                  </a:lnTo>
                  <a:lnTo>
                    <a:pt x="571957" y="209422"/>
                  </a:lnTo>
                  <a:lnTo>
                    <a:pt x="206209" y="209422"/>
                  </a:lnTo>
                  <a:lnTo>
                    <a:pt x="206209" y="202526"/>
                  </a:lnTo>
                  <a:lnTo>
                    <a:pt x="94869" y="202526"/>
                  </a:lnTo>
                  <a:lnTo>
                    <a:pt x="86855" y="199580"/>
                  </a:lnTo>
                  <a:lnTo>
                    <a:pt x="85712" y="190423"/>
                  </a:lnTo>
                  <a:lnTo>
                    <a:pt x="98683" y="179285"/>
                  </a:lnTo>
                  <a:lnTo>
                    <a:pt x="74587" y="179285"/>
                  </a:lnTo>
                  <a:lnTo>
                    <a:pt x="66725" y="176339"/>
                  </a:lnTo>
                  <a:lnTo>
                    <a:pt x="64757" y="167665"/>
                  </a:lnTo>
                  <a:lnTo>
                    <a:pt x="77807" y="156044"/>
                  </a:lnTo>
                  <a:lnTo>
                    <a:pt x="55105" y="156044"/>
                  </a:lnTo>
                  <a:lnTo>
                    <a:pt x="47256" y="152615"/>
                  </a:lnTo>
                  <a:lnTo>
                    <a:pt x="45618" y="143776"/>
                  </a:lnTo>
                  <a:lnTo>
                    <a:pt x="59086" y="132486"/>
                  </a:lnTo>
                  <a:lnTo>
                    <a:pt x="35953" y="132486"/>
                  </a:lnTo>
                  <a:lnTo>
                    <a:pt x="28105" y="129539"/>
                  </a:lnTo>
                  <a:lnTo>
                    <a:pt x="24993" y="120865"/>
                  </a:lnTo>
                  <a:lnTo>
                    <a:pt x="47253" y="101879"/>
                  </a:lnTo>
                  <a:lnTo>
                    <a:pt x="25323" y="101879"/>
                  </a:lnTo>
                  <a:lnTo>
                    <a:pt x="0" y="72542"/>
                  </a:lnTo>
                  <a:close/>
                </a:path>
                <a:path w="572135" h="225425">
                  <a:moveTo>
                    <a:pt x="571957" y="14452"/>
                  </a:moveTo>
                  <a:lnTo>
                    <a:pt x="557326" y="14452"/>
                  </a:lnTo>
                  <a:lnTo>
                    <a:pt x="557326" y="209422"/>
                  </a:lnTo>
                  <a:lnTo>
                    <a:pt x="571957" y="209422"/>
                  </a:lnTo>
                  <a:lnTo>
                    <a:pt x="571957" y="14452"/>
                  </a:lnTo>
                  <a:close/>
                </a:path>
                <a:path w="572135" h="225425">
                  <a:moveTo>
                    <a:pt x="206209" y="167665"/>
                  </a:moveTo>
                  <a:lnTo>
                    <a:pt x="112217" y="167665"/>
                  </a:lnTo>
                  <a:lnTo>
                    <a:pt x="121056" y="170611"/>
                  </a:lnTo>
                  <a:lnTo>
                    <a:pt x="121881" y="179285"/>
                  </a:lnTo>
                  <a:lnTo>
                    <a:pt x="94869" y="202526"/>
                  </a:lnTo>
                  <a:lnTo>
                    <a:pt x="206209" y="202526"/>
                  </a:lnTo>
                  <a:lnTo>
                    <a:pt x="206209" y="167665"/>
                  </a:lnTo>
                  <a:close/>
                </a:path>
                <a:path w="572135" h="225425">
                  <a:moveTo>
                    <a:pt x="114742" y="143611"/>
                  </a:moveTo>
                  <a:lnTo>
                    <a:pt x="91770" y="143611"/>
                  </a:lnTo>
                  <a:lnTo>
                    <a:pt x="100926" y="147535"/>
                  </a:lnTo>
                  <a:lnTo>
                    <a:pt x="101987" y="156044"/>
                  </a:lnTo>
                  <a:lnTo>
                    <a:pt x="102069" y="156705"/>
                  </a:lnTo>
                  <a:lnTo>
                    <a:pt x="74587" y="179285"/>
                  </a:lnTo>
                  <a:lnTo>
                    <a:pt x="98683" y="179285"/>
                  </a:lnTo>
                  <a:lnTo>
                    <a:pt x="112217" y="167665"/>
                  </a:lnTo>
                  <a:lnTo>
                    <a:pt x="206209" y="167665"/>
                  </a:lnTo>
                  <a:lnTo>
                    <a:pt x="206209" y="162432"/>
                  </a:lnTo>
                  <a:lnTo>
                    <a:pt x="143649" y="162432"/>
                  </a:lnTo>
                  <a:lnTo>
                    <a:pt x="131368" y="161772"/>
                  </a:lnTo>
                  <a:lnTo>
                    <a:pt x="118110" y="154254"/>
                  </a:lnTo>
                  <a:lnTo>
                    <a:pt x="114794" y="143776"/>
                  </a:lnTo>
                  <a:lnTo>
                    <a:pt x="114742" y="143611"/>
                  </a:lnTo>
                  <a:close/>
                </a:path>
                <a:path w="572135" h="225425">
                  <a:moveTo>
                    <a:pt x="116636" y="94348"/>
                  </a:moveTo>
                  <a:lnTo>
                    <a:pt x="105181" y="103682"/>
                  </a:lnTo>
                  <a:lnTo>
                    <a:pt x="145275" y="150812"/>
                  </a:lnTo>
                  <a:lnTo>
                    <a:pt x="143742" y="161772"/>
                  </a:lnTo>
                  <a:lnTo>
                    <a:pt x="143649" y="162432"/>
                  </a:lnTo>
                  <a:lnTo>
                    <a:pt x="206209" y="162432"/>
                  </a:lnTo>
                  <a:lnTo>
                    <a:pt x="206209" y="141973"/>
                  </a:lnTo>
                  <a:lnTo>
                    <a:pt x="167538" y="141973"/>
                  </a:lnTo>
                  <a:lnTo>
                    <a:pt x="156083" y="141643"/>
                  </a:lnTo>
                  <a:lnTo>
                    <a:pt x="116636" y="94348"/>
                  </a:lnTo>
                  <a:close/>
                </a:path>
                <a:path w="572135" h="225425">
                  <a:moveTo>
                    <a:pt x="95598" y="120865"/>
                  </a:moveTo>
                  <a:lnTo>
                    <a:pt x="72948" y="120865"/>
                  </a:lnTo>
                  <a:lnTo>
                    <a:pt x="81788" y="124129"/>
                  </a:lnTo>
                  <a:lnTo>
                    <a:pt x="82931" y="133629"/>
                  </a:lnTo>
                  <a:lnTo>
                    <a:pt x="55105" y="156044"/>
                  </a:lnTo>
                  <a:lnTo>
                    <a:pt x="77807" y="156044"/>
                  </a:lnTo>
                  <a:lnTo>
                    <a:pt x="91770" y="143611"/>
                  </a:lnTo>
                  <a:lnTo>
                    <a:pt x="114742" y="143611"/>
                  </a:lnTo>
                  <a:lnTo>
                    <a:pt x="112877" y="137718"/>
                  </a:lnTo>
                  <a:lnTo>
                    <a:pt x="98145" y="129870"/>
                  </a:lnTo>
                  <a:lnTo>
                    <a:pt x="95598" y="120865"/>
                  </a:lnTo>
                  <a:close/>
                </a:path>
                <a:path w="572135" h="225425">
                  <a:moveTo>
                    <a:pt x="139877" y="75209"/>
                  </a:moveTo>
                  <a:lnTo>
                    <a:pt x="129247" y="84366"/>
                  </a:lnTo>
                  <a:lnTo>
                    <a:pt x="168846" y="131508"/>
                  </a:lnTo>
                  <a:lnTo>
                    <a:pt x="167579" y="141643"/>
                  </a:lnTo>
                  <a:lnTo>
                    <a:pt x="167538" y="141973"/>
                  </a:lnTo>
                  <a:lnTo>
                    <a:pt x="206209" y="141973"/>
                  </a:lnTo>
                  <a:lnTo>
                    <a:pt x="206209" y="122821"/>
                  </a:lnTo>
                  <a:lnTo>
                    <a:pt x="191274" y="122821"/>
                  </a:lnTo>
                  <a:lnTo>
                    <a:pt x="179489" y="121843"/>
                  </a:lnTo>
                  <a:lnTo>
                    <a:pt x="139877" y="75209"/>
                  </a:lnTo>
                  <a:close/>
                </a:path>
                <a:path w="572135" h="225425">
                  <a:moveTo>
                    <a:pt x="76041" y="100736"/>
                  </a:moveTo>
                  <a:lnTo>
                    <a:pt x="61493" y="100736"/>
                  </a:lnTo>
                  <a:lnTo>
                    <a:pt x="63284" y="110553"/>
                  </a:lnTo>
                  <a:lnTo>
                    <a:pt x="35953" y="132486"/>
                  </a:lnTo>
                  <a:lnTo>
                    <a:pt x="59086" y="132486"/>
                  </a:lnTo>
                  <a:lnTo>
                    <a:pt x="72948" y="120865"/>
                  </a:lnTo>
                  <a:lnTo>
                    <a:pt x="95598" y="120865"/>
                  </a:lnTo>
                  <a:lnTo>
                    <a:pt x="93560" y="113664"/>
                  </a:lnTo>
                  <a:lnTo>
                    <a:pt x="77851" y="106464"/>
                  </a:lnTo>
                  <a:lnTo>
                    <a:pt x="76093" y="100901"/>
                  </a:lnTo>
                  <a:lnTo>
                    <a:pt x="76041" y="100736"/>
                  </a:lnTo>
                  <a:close/>
                </a:path>
                <a:path w="572135" h="225425">
                  <a:moveTo>
                    <a:pt x="158578" y="48361"/>
                  </a:moveTo>
                  <a:lnTo>
                    <a:pt x="139547" y="48361"/>
                  </a:lnTo>
                  <a:lnTo>
                    <a:pt x="192252" y="110553"/>
                  </a:lnTo>
                  <a:lnTo>
                    <a:pt x="191430" y="120865"/>
                  </a:lnTo>
                  <a:lnTo>
                    <a:pt x="191352" y="121843"/>
                  </a:lnTo>
                  <a:lnTo>
                    <a:pt x="191274" y="122821"/>
                  </a:lnTo>
                  <a:lnTo>
                    <a:pt x="206209" y="122821"/>
                  </a:lnTo>
                  <a:lnTo>
                    <a:pt x="206209" y="104571"/>
                  </a:lnTo>
                  <a:lnTo>
                    <a:pt x="158578" y="48361"/>
                  </a:lnTo>
                  <a:close/>
                </a:path>
                <a:path w="572135" h="225425">
                  <a:moveTo>
                    <a:pt x="71958" y="87807"/>
                  </a:moveTo>
                  <a:lnTo>
                    <a:pt x="41198" y="87807"/>
                  </a:lnTo>
                  <a:lnTo>
                    <a:pt x="25323" y="101879"/>
                  </a:lnTo>
                  <a:lnTo>
                    <a:pt x="47253" y="101879"/>
                  </a:lnTo>
                  <a:lnTo>
                    <a:pt x="48399" y="100901"/>
                  </a:lnTo>
                  <a:lnTo>
                    <a:pt x="61493" y="100736"/>
                  </a:lnTo>
                  <a:lnTo>
                    <a:pt x="76041" y="100736"/>
                  </a:lnTo>
                  <a:lnTo>
                    <a:pt x="71958" y="87807"/>
                  </a:lnTo>
                  <a:close/>
                </a:path>
                <a:path w="572135" h="225425">
                  <a:moveTo>
                    <a:pt x="571957" y="0"/>
                  </a:moveTo>
                  <a:lnTo>
                    <a:pt x="112242" y="0"/>
                  </a:lnTo>
                  <a:lnTo>
                    <a:pt x="60833" y="43459"/>
                  </a:lnTo>
                  <a:lnTo>
                    <a:pt x="60833" y="72250"/>
                  </a:lnTo>
                  <a:lnTo>
                    <a:pt x="98640" y="72250"/>
                  </a:lnTo>
                  <a:lnTo>
                    <a:pt x="114965" y="57264"/>
                  </a:lnTo>
                  <a:lnTo>
                    <a:pt x="75857" y="57264"/>
                  </a:lnTo>
                  <a:lnTo>
                    <a:pt x="75857" y="50444"/>
                  </a:lnTo>
                  <a:lnTo>
                    <a:pt x="118071" y="14452"/>
                  </a:lnTo>
                  <a:lnTo>
                    <a:pt x="571957" y="14452"/>
                  </a:lnTo>
                  <a:lnTo>
                    <a:pt x="571957" y="0"/>
                  </a:lnTo>
                  <a:close/>
                </a:path>
                <a:path w="572135" h="225425">
                  <a:moveTo>
                    <a:pt x="146418" y="34010"/>
                  </a:moveTo>
                  <a:lnTo>
                    <a:pt x="120840" y="34010"/>
                  </a:lnTo>
                  <a:lnTo>
                    <a:pt x="92925" y="57264"/>
                  </a:lnTo>
                  <a:lnTo>
                    <a:pt x="114965" y="57264"/>
                  </a:lnTo>
                  <a:lnTo>
                    <a:pt x="124663" y="48361"/>
                  </a:lnTo>
                  <a:lnTo>
                    <a:pt x="158578" y="48361"/>
                  </a:lnTo>
                  <a:lnTo>
                    <a:pt x="146418" y="34010"/>
                  </a:lnTo>
                  <a:close/>
                </a:path>
              </a:pathLst>
            </a:custGeom>
            <a:solidFill>
              <a:srgbClr val="DE1315"/>
            </a:solidFill>
          </p:spPr>
          <p:txBody>
            <a:bodyPr wrap="square" lIns="0" tIns="0" rIns="0" bIns="0" rtlCol="0">
              <a:noAutofit/>
            </a:bodyPr>
            <a:lstStyle/>
            <a:p>
              <a:endParaRPr/>
            </a:p>
          </p:txBody>
        </p:sp>
        <p:pic>
          <p:nvPicPr>
            <p:cNvPr id="8" name="object 8"/>
            <p:cNvPicPr/>
            <p:nvPr/>
          </p:nvPicPr>
          <p:blipFill>
            <a:blip r:embed="rId3"/>
            <a:stretch>
              <a:fillRect/>
            </a:stretch>
          </p:blipFill>
          <p:spPr>
            <a:xfrm>
              <a:off x="4332706" y="6948008"/>
              <a:ext cx="315060" cy="166657"/>
            </a:xfrm>
            <a:prstGeom prst="rect">
              <a:avLst/>
            </a:prstGeom>
          </p:spPr>
        </p:pic>
      </p:grpSp>
      <p:pic>
        <p:nvPicPr>
          <p:cNvPr id="9" name="object 9"/>
          <p:cNvPicPr/>
          <p:nvPr/>
        </p:nvPicPr>
        <p:blipFill>
          <a:blip r:embed="rId4"/>
          <a:stretch>
            <a:fillRect/>
          </a:stretch>
        </p:blipFill>
        <p:spPr>
          <a:xfrm>
            <a:off x="3643071" y="6855574"/>
            <a:ext cx="372249" cy="353428"/>
          </a:xfrm>
          <a:prstGeom prst="rect">
            <a:avLst/>
          </a:prstGeom>
        </p:spPr>
      </p:pic>
      <p:pic>
        <p:nvPicPr>
          <p:cNvPr id="10" name="object 10"/>
          <p:cNvPicPr/>
          <p:nvPr/>
        </p:nvPicPr>
        <p:blipFill>
          <a:blip r:embed="rId5"/>
          <a:stretch>
            <a:fillRect/>
          </a:stretch>
        </p:blipFill>
        <p:spPr>
          <a:xfrm>
            <a:off x="2678740" y="6875934"/>
            <a:ext cx="312122" cy="312706"/>
          </a:xfrm>
          <a:prstGeom prst="rect">
            <a:avLst/>
          </a:prstGeom>
        </p:spPr>
      </p:pic>
      <p:pic>
        <p:nvPicPr>
          <p:cNvPr id="11" name="object 11"/>
          <p:cNvPicPr/>
          <p:nvPr/>
        </p:nvPicPr>
        <p:blipFill>
          <a:blip r:embed="rId6"/>
          <a:stretch>
            <a:fillRect/>
          </a:stretch>
        </p:blipFill>
        <p:spPr>
          <a:xfrm>
            <a:off x="3052930" y="6920039"/>
            <a:ext cx="520341" cy="236733"/>
          </a:xfrm>
          <a:prstGeom prst="rect">
            <a:avLst/>
          </a:prstGeom>
        </p:spPr>
      </p:pic>
      <p:pic>
        <p:nvPicPr>
          <p:cNvPr id="12" name="object 12"/>
          <p:cNvPicPr/>
          <p:nvPr/>
        </p:nvPicPr>
        <p:blipFill>
          <a:blip r:embed="rId7"/>
          <a:stretch>
            <a:fillRect/>
          </a:stretch>
        </p:blipFill>
        <p:spPr>
          <a:xfrm>
            <a:off x="648182" y="6855574"/>
            <a:ext cx="389427" cy="353428"/>
          </a:xfrm>
          <a:prstGeom prst="rect">
            <a:avLst/>
          </a:prstGeom>
        </p:spPr>
      </p:pic>
      <p:pic>
        <p:nvPicPr>
          <p:cNvPr id="13" name="object 13"/>
          <p:cNvPicPr/>
          <p:nvPr/>
        </p:nvPicPr>
        <p:blipFill>
          <a:blip r:embed="rId8"/>
          <a:stretch>
            <a:fillRect/>
          </a:stretch>
        </p:blipFill>
        <p:spPr>
          <a:xfrm>
            <a:off x="1603362" y="6922909"/>
            <a:ext cx="449059" cy="252482"/>
          </a:xfrm>
          <a:prstGeom prst="rect">
            <a:avLst/>
          </a:prstGeom>
        </p:spPr>
      </p:pic>
      <p:pic>
        <p:nvPicPr>
          <p:cNvPr id="14" name="object 14"/>
          <p:cNvPicPr/>
          <p:nvPr/>
        </p:nvPicPr>
        <p:blipFill>
          <a:blip r:embed="rId9"/>
          <a:stretch>
            <a:fillRect/>
          </a:stretch>
        </p:blipFill>
        <p:spPr>
          <a:xfrm>
            <a:off x="2155825" y="6912216"/>
            <a:ext cx="449021" cy="266318"/>
          </a:xfrm>
          <a:prstGeom prst="rect">
            <a:avLst/>
          </a:prstGeom>
        </p:spPr>
      </p:pic>
      <p:sp>
        <p:nvSpPr>
          <p:cNvPr id="15" name="object 15"/>
          <p:cNvSpPr/>
          <p:nvPr/>
        </p:nvSpPr>
        <p:spPr>
          <a:xfrm>
            <a:off x="0" y="3982973"/>
            <a:ext cx="8255" cy="749300"/>
          </a:xfrm>
          <a:custGeom>
            <a:avLst/>
            <a:gdLst/>
            <a:ahLst/>
            <a:cxnLst/>
            <a:rect l="l" t="t" r="r" b="b"/>
            <a:pathLst>
              <a:path w="8255" h="749300">
                <a:moveTo>
                  <a:pt x="8204" y="0"/>
                </a:moveTo>
                <a:lnTo>
                  <a:pt x="0" y="0"/>
                </a:lnTo>
                <a:lnTo>
                  <a:pt x="0" y="749109"/>
                </a:lnTo>
                <a:lnTo>
                  <a:pt x="8204" y="749109"/>
                </a:lnTo>
                <a:lnTo>
                  <a:pt x="8204" y="0"/>
                </a:lnTo>
                <a:close/>
              </a:path>
            </a:pathLst>
          </a:custGeom>
          <a:solidFill>
            <a:srgbClr val="0094AA"/>
          </a:solidFill>
        </p:spPr>
        <p:txBody>
          <a:bodyPr wrap="square" lIns="0" tIns="0" rIns="0" bIns="0" rtlCol="0">
            <a:noAutofit/>
          </a:bodyPr>
          <a:lstStyle/>
          <a:p>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3786584" y="7244997"/>
            <a:ext cx="439829" cy="120398"/>
          </a:xfrm>
          <a:prstGeom prst="rect">
            <a:avLst/>
          </a:prstGeom>
        </p:spPr>
      </p:pic>
      <p:grpSp>
        <p:nvGrpSpPr>
          <p:cNvPr id="75" name="object 75"/>
          <p:cNvGrpSpPr/>
          <p:nvPr/>
        </p:nvGrpSpPr>
        <p:grpSpPr>
          <a:xfrm>
            <a:off x="80457" y="926655"/>
            <a:ext cx="5031915" cy="6523772"/>
            <a:chOff x="80457" y="926655"/>
            <a:chExt cx="5031915" cy="6523772"/>
          </a:xfrm>
        </p:grpSpPr>
        <p:sp>
          <p:nvSpPr>
            <p:cNvPr id="82" name="object 82"/>
            <p:cNvSpPr/>
            <p:nvPr/>
          </p:nvSpPr>
          <p:spPr>
            <a:xfrm>
              <a:off x="220967" y="7139279"/>
              <a:ext cx="4891405" cy="271780"/>
            </a:xfrm>
            <a:custGeom>
              <a:avLst/>
              <a:gdLst/>
              <a:ahLst/>
              <a:cxnLst/>
              <a:rect l="l" t="t" r="r" b="b"/>
              <a:pathLst>
                <a:path w="4891405" h="271779">
                  <a:moveTo>
                    <a:pt x="4890833" y="264541"/>
                  </a:moveTo>
                  <a:lnTo>
                    <a:pt x="0" y="264541"/>
                  </a:lnTo>
                  <a:lnTo>
                    <a:pt x="0" y="267919"/>
                  </a:lnTo>
                  <a:lnTo>
                    <a:pt x="0" y="271259"/>
                  </a:lnTo>
                  <a:lnTo>
                    <a:pt x="4890833" y="271259"/>
                  </a:lnTo>
                  <a:lnTo>
                    <a:pt x="4890833" y="267919"/>
                  </a:lnTo>
                  <a:lnTo>
                    <a:pt x="4890833" y="264541"/>
                  </a:lnTo>
                  <a:close/>
                </a:path>
                <a:path w="4891405" h="271779">
                  <a:moveTo>
                    <a:pt x="4890833" y="0"/>
                  </a:moveTo>
                  <a:lnTo>
                    <a:pt x="0" y="0"/>
                  </a:lnTo>
                  <a:lnTo>
                    <a:pt x="0" y="6731"/>
                  </a:lnTo>
                  <a:lnTo>
                    <a:pt x="4890833" y="6731"/>
                  </a:lnTo>
                  <a:lnTo>
                    <a:pt x="4890833" y="0"/>
                  </a:lnTo>
                  <a:close/>
                </a:path>
              </a:pathLst>
            </a:custGeom>
            <a:solidFill>
              <a:srgbClr val="3E3C3C"/>
            </a:solidFill>
          </p:spPr>
          <p:txBody>
            <a:bodyPr wrap="square" lIns="0" tIns="0" rIns="0" bIns="0" rtlCol="0">
              <a:noAutofit/>
            </a:bodyPr>
            <a:lstStyle/>
            <a:p>
              <a:endParaRPr/>
            </a:p>
          </p:txBody>
        </p:sp>
        <p:sp>
          <p:nvSpPr>
            <p:cNvPr id="83" name="object 83"/>
            <p:cNvSpPr/>
            <p:nvPr/>
          </p:nvSpPr>
          <p:spPr>
            <a:xfrm>
              <a:off x="4949533" y="7195693"/>
              <a:ext cx="88265" cy="23495"/>
            </a:xfrm>
            <a:custGeom>
              <a:avLst/>
              <a:gdLst/>
              <a:ahLst/>
              <a:cxnLst/>
              <a:rect l="l" t="t" r="r" b="b"/>
              <a:pathLst>
                <a:path w="88264" h="23495">
                  <a:moveTo>
                    <a:pt x="63" y="23012"/>
                  </a:moveTo>
                  <a:close/>
                </a:path>
                <a:path w="88264" h="23495">
                  <a:moveTo>
                    <a:pt x="45389" y="6667"/>
                  </a:moveTo>
                  <a:lnTo>
                    <a:pt x="45339" y="6832"/>
                  </a:lnTo>
                  <a:lnTo>
                    <a:pt x="45389" y="6667"/>
                  </a:lnTo>
                  <a:close/>
                </a:path>
                <a:path w="88264" h="23495">
                  <a:moveTo>
                    <a:pt x="49225" y="7747"/>
                  </a:moveTo>
                  <a:close/>
                </a:path>
                <a:path w="88264" h="23495">
                  <a:moveTo>
                    <a:pt x="49860" y="6731"/>
                  </a:moveTo>
                  <a:close/>
                </a:path>
                <a:path w="88264" h="23495">
                  <a:moveTo>
                    <a:pt x="49923" y="7975"/>
                  </a:moveTo>
                  <a:close/>
                </a:path>
                <a:path w="88264" h="23495">
                  <a:moveTo>
                    <a:pt x="51879" y="14820"/>
                  </a:moveTo>
                  <a:lnTo>
                    <a:pt x="51650" y="14757"/>
                  </a:lnTo>
                  <a:lnTo>
                    <a:pt x="51879" y="14820"/>
                  </a:lnTo>
                  <a:close/>
                </a:path>
                <a:path w="88264" h="23495">
                  <a:moveTo>
                    <a:pt x="83883" y="0"/>
                  </a:moveTo>
                  <a:lnTo>
                    <a:pt x="83794" y="139"/>
                  </a:lnTo>
                  <a:lnTo>
                    <a:pt x="83883" y="0"/>
                  </a:lnTo>
                  <a:close/>
                </a:path>
                <a:path w="88264" h="23495">
                  <a:moveTo>
                    <a:pt x="87376" y="1943"/>
                  </a:moveTo>
                  <a:close/>
                </a:path>
                <a:path w="88264" h="23495">
                  <a:moveTo>
                    <a:pt x="87655" y="9867"/>
                  </a:moveTo>
                  <a:lnTo>
                    <a:pt x="87464" y="9715"/>
                  </a:lnTo>
                  <a:lnTo>
                    <a:pt x="87655" y="9867"/>
                  </a:lnTo>
                  <a:close/>
                </a:path>
                <a:path w="88264" h="23495">
                  <a:moveTo>
                    <a:pt x="87998" y="2362"/>
                  </a:moveTo>
                  <a:close/>
                </a:path>
                <a:path w="88264" h="23495">
                  <a:moveTo>
                    <a:pt x="88226" y="1028"/>
                  </a:moveTo>
                  <a:close/>
                </a:path>
              </a:pathLst>
            </a:custGeom>
            <a:solidFill>
              <a:srgbClr val="E97425"/>
            </a:solidFill>
          </p:spPr>
          <p:txBody>
            <a:bodyPr wrap="square" lIns="0" tIns="0" rIns="0" bIns="0" rtlCol="0">
              <a:noAutofit/>
            </a:bodyPr>
            <a:lstStyle/>
            <a:p>
              <a:endParaRPr/>
            </a:p>
          </p:txBody>
        </p:sp>
        <p:sp>
          <p:nvSpPr>
            <p:cNvPr id="84" name="object 84"/>
            <p:cNvSpPr/>
            <p:nvPr/>
          </p:nvSpPr>
          <p:spPr>
            <a:xfrm>
              <a:off x="5037645" y="7196708"/>
              <a:ext cx="40005" cy="31115"/>
            </a:xfrm>
            <a:custGeom>
              <a:avLst/>
              <a:gdLst/>
              <a:ahLst/>
              <a:cxnLst/>
              <a:rect l="l" t="t" r="r" b="b"/>
              <a:pathLst>
                <a:path w="40004" h="31115">
                  <a:moveTo>
                    <a:pt x="114" y="12"/>
                  </a:moveTo>
                  <a:close/>
                </a:path>
                <a:path w="40004" h="31115">
                  <a:moveTo>
                    <a:pt x="36144" y="21602"/>
                  </a:moveTo>
                  <a:close/>
                </a:path>
                <a:path w="40004" h="31115">
                  <a:moveTo>
                    <a:pt x="36576" y="30645"/>
                  </a:moveTo>
                  <a:lnTo>
                    <a:pt x="36461" y="30441"/>
                  </a:lnTo>
                  <a:lnTo>
                    <a:pt x="36576" y="30645"/>
                  </a:lnTo>
                  <a:close/>
                </a:path>
                <a:path w="40004" h="31115">
                  <a:moveTo>
                    <a:pt x="38862" y="24384"/>
                  </a:moveTo>
                  <a:close/>
                </a:path>
                <a:path w="40004" h="31115">
                  <a:moveTo>
                    <a:pt x="39319" y="25057"/>
                  </a:moveTo>
                  <a:close/>
                </a:path>
                <a:path w="40004" h="31115">
                  <a:moveTo>
                    <a:pt x="39890" y="24066"/>
                  </a:moveTo>
                  <a:close/>
                </a:path>
              </a:pathLst>
            </a:custGeom>
            <a:solidFill>
              <a:srgbClr val="E97425"/>
            </a:solidFill>
          </p:spPr>
          <p:txBody>
            <a:bodyPr wrap="square" lIns="0" tIns="0" rIns="0" bIns="0" rtlCol="0">
              <a:noAutofit/>
            </a:bodyPr>
            <a:lstStyle/>
            <a:p>
              <a:endParaRPr/>
            </a:p>
          </p:txBody>
        </p:sp>
        <p:sp>
          <p:nvSpPr>
            <p:cNvPr id="85" name="object 85"/>
            <p:cNvSpPr/>
            <p:nvPr/>
          </p:nvSpPr>
          <p:spPr>
            <a:xfrm>
              <a:off x="960446" y="4434177"/>
              <a:ext cx="1684655" cy="3016250"/>
            </a:xfrm>
            <a:custGeom>
              <a:avLst/>
              <a:gdLst/>
              <a:ahLst/>
              <a:cxnLst/>
              <a:rect l="l" t="t" r="r" b="b"/>
              <a:pathLst>
                <a:path w="1684655" h="3016250">
                  <a:moveTo>
                    <a:pt x="748334" y="2976372"/>
                  </a:moveTo>
                  <a:lnTo>
                    <a:pt x="671817" y="2976372"/>
                  </a:lnTo>
                  <a:lnTo>
                    <a:pt x="705377" y="2998512"/>
                  </a:lnTo>
                  <a:lnTo>
                    <a:pt x="733421" y="3010390"/>
                  </a:lnTo>
                  <a:lnTo>
                    <a:pt x="753327" y="3015203"/>
                  </a:lnTo>
                  <a:lnTo>
                    <a:pt x="762592" y="3016161"/>
                  </a:lnTo>
                  <a:lnTo>
                    <a:pt x="762787" y="3016161"/>
                  </a:lnTo>
                  <a:lnTo>
                    <a:pt x="748334" y="2976372"/>
                  </a:lnTo>
                  <a:close/>
                </a:path>
                <a:path w="1684655" h="3016250">
                  <a:moveTo>
                    <a:pt x="626237" y="2711818"/>
                  </a:moveTo>
                  <a:lnTo>
                    <a:pt x="487451" y="2711818"/>
                  </a:lnTo>
                  <a:lnTo>
                    <a:pt x="625779" y="2928937"/>
                  </a:lnTo>
                  <a:lnTo>
                    <a:pt x="635351" y="2940734"/>
                  </a:lnTo>
                  <a:lnTo>
                    <a:pt x="644909" y="2951414"/>
                  </a:lnTo>
                  <a:lnTo>
                    <a:pt x="654404" y="2961036"/>
                  </a:lnTo>
                  <a:lnTo>
                    <a:pt x="663790" y="2969653"/>
                  </a:lnTo>
                  <a:lnTo>
                    <a:pt x="745896" y="2969653"/>
                  </a:lnTo>
                  <a:lnTo>
                    <a:pt x="693254" y="2824695"/>
                  </a:lnTo>
                  <a:lnTo>
                    <a:pt x="626237" y="2711818"/>
                  </a:lnTo>
                  <a:close/>
                </a:path>
                <a:path w="1684655" h="3016250">
                  <a:moveTo>
                    <a:pt x="516953" y="2044700"/>
                  </a:moveTo>
                  <a:lnTo>
                    <a:pt x="510468" y="2070100"/>
                  </a:lnTo>
                  <a:lnTo>
                    <a:pt x="504621" y="2095500"/>
                  </a:lnTo>
                  <a:lnTo>
                    <a:pt x="499451" y="2120900"/>
                  </a:lnTo>
                  <a:lnTo>
                    <a:pt x="494995" y="2133600"/>
                  </a:lnTo>
                  <a:lnTo>
                    <a:pt x="682688" y="2133600"/>
                  </a:lnTo>
                  <a:lnTo>
                    <a:pt x="682688" y="2222500"/>
                  </a:lnTo>
                  <a:lnTo>
                    <a:pt x="474167" y="2222500"/>
                  </a:lnTo>
                  <a:lnTo>
                    <a:pt x="397662" y="2463800"/>
                  </a:lnTo>
                  <a:lnTo>
                    <a:pt x="414832" y="2565400"/>
                  </a:lnTo>
                  <a:lnTo>
                    <a:pt x="483514" y="2705100"/>
                  </a:lnTo>
                  <a:lnTo>
                    <a:pt x="623925" y="2705100"/>
                  </a:lnTo>
                  <a:lnTo>
                    <a:pt x="640969" y="2603500"/>
                  </a:lnTo>
                  <a:lnTo>
                    <a:pt x="762787" y="2463800"/>
                  </a:lnTo>
                  <a:lnTo>
                    <a:pt x="762787" y="2324100"/>
                  </a:lnTo>
                  <a:lnTo>
                    <a:pt x="919162" y="2260600"/>
                  </a:lnTo>
                  <a:lnTo>
                    <a:pt x="961061" y="2197100"/>
                  </a:lnTo>
                  <a:lnTo>
                    <a:pt x="993178" y="2146300"/>
                  </a:lnTo>
                  <a:lnTo>
                    <a:pt x="1031848" y="2108200"/>
                  </a:lnTo>
                  <a:lnTo>
                    <a:pt x="1062627" y="2070100"/>
                  </a:lnTo>
                  <a:lnTo>
                    <a:pt x="516953" y="2070100"/>
                  </a:lnTo>
                  <a:lnTo>
                    <a:pt x="516953" y="2044700"/>
                  </a:lnTo>
                  <a:close/>
                </a:path>
                <a:path w="1684655" h="3016250">
                  <a:moveTo>
                    <a:pt x="569544" y="1955800"/>
                  </a:moveTo>
                  <a:lnTo>
                    <a:pt x="548982" y="1955800"/>
                  </a:lnTo>
                  <a:lnTo>
                    <a:pt x="548982" y="2070100"/>
                  </a:lnTo>
                  <a:lnTo>
                    <a:pt x="569544" y="2070100"/>
                  </a:lnTo>
                  <a:lnTo>
                    <a:pt x="569544" y="1955800"/>
                  </a:lnTo>
                  <a:close/>
                </a:path>
                <a:path w="1684655" h="3016250">
                  <a:moveTo>
                    <a:pt x="670293" y="1955800"/>
                  </a:moveTo>
                  <a:lnTo>
                    <a:pt x="605180" y="1955800"/>
                  </a:lnTo>
                  <a:lnTo>
                    <a:pt x="605180" y="2044700"/>
                  </a:lnTo>
                  <a:lnTo>
                    <a:pt x="654126" y="2044700"/>
                  </a:lnTo>
                  <a:lnTo>
                    <a:pt x="654126" y="2070100"/>
                  </a:lnTo>
                  <a:lnTo>
                    <a:pt x="670293" y="2070100"/>
                  </a:lnTo>
                  <a:lnTo>
                    <a:pt x="670293" y="1955800"/>
                  </a:lnTo>
                  <a:close/>
                </a:path>
                <a:path w="1684655" h="3016250">
                  <a:moveTo>
                    <a:pt x="777100" y="1955800"/>
                  </a:moveTo>
                  <a:lnTo>
                    <a:pt x="758952" y="1955800"/>
                  </a:lnTo>
                  <a:lnTo>
                    <a:pt x="758952" y="1981200"/>
                  </a:lnTo>
                  <a:lnTo>
                    <a:pt x="705954" y="1981200"/>
                  </a:lnTo>
                  <a:lnTo>
                    <a:pt x="705954" y="1993900"/>
                  </a:lnTo>
                  <a:lnTo>
                    <a:pt x="750798" y="1993900"/>
                  </a:lnTo>
                  <a:lnTo>
                    <a:pt x="750798" y="2019300"/>
                  </a:lnTo>
                  <a:lnTo>
                    <a:pt x="705954" y="2019300"/>
                  </a:lnTo>
                  <a:lnTo>
                    <a:pt x="705954" y="2044700"/>
                  </a:lnTo>
                  <a:lnTo>
                    <a:pt x="761060" y="2044700"/>
                  </a:lnTo>
                  <a:lnTo>
                    <a:pt x="761060" y="2070100"/>
                  </a:lnTo>
                  <a:lnTo>
                    <a:pt x="777100" y="2070100"/>
                  </a:lnTo>
                  <a:lnTo>
                    <a:pt x="777100" y="1955800"/>
                  </a:lnTo>
                  <a:close/>
                </a:path>
                <a:path w="1684655" h="3016250">
                  <a:moveTo>
                    <a:pt x="839381" y="2032000"/>
                  </a:moveTo>
                  <a:lnTo>
                    <a:pt x="812761" y="2032000"/>
                  </a:lnTo>
                  <a:lnTo>
                    <a:pt x="812761" y="2070100"/>
                  </a:lnTo>
                  <a:lnTo>
                    <a:pt x="843407" y="2070100"/>
                  </a:lnTo>
                  <a:lnTo>
                    <a:pt x="842670" y="2057400"/>
                  </a:lnTo>
                  <a:lnTo>
                    <a:pt x="842670" y="2044700"/>
                  </a:lnTo>
                  <a:lnTo>
                    <a:pt x="842031" y="2044700"/>
                  </a:lnTo>
                  <a:lnTo>
                    <a:pt x="839381" y="2032000"/>
                  </a:lnTo>
                  <a:close/>
                </a:path>
                <a:path w="1684655" h="3016250">
                  <a:moveTo>
                    <a:pt x="896912" y="1955800"/>
                  </a:moveTo>
                  <a:lnTo>
                    <a:pt x="851287" y="1955800"/>
                  </a:lnTo>
                  <a:lnTo>
                    <a:pt x="866143" y="1968500"/>
                  </a:lnTo>
                  <a:lnTo>
                    <a:pt x="874202" y="1981200"/>
                  </a:lnTo>
                  <a:lnTo>
                    <a:pt x="876630" y="1993900"/>
                  </a:lnTo>
                  <a:lnTo>
                    <a:pt x="875560" y="1993900"/>
                  </a:lnTo>
                  <a:lnTo>
                    <a:pt x="872255" y="2006600"/>
                  </a:lnTo>
                  <a:lnTo>
                    <a:pt x="866568" y="2006600"/>
                  </a:lnTo>
                  <a:lnTo>
                    <a:pt x="858354" y="2019300"/>
                  </a:lnTo>
                  <a:lnTo>
                    <a:pt x="871931" y="2019300"/>
                  </a:lnTo>
                  <a:lnTo>
                    <a:pt x="875539" y="2032000"/>
                  </a:lnTo>
                  <a:lnTo>
                    <a:pt x="876782" y="2044700"/>
                  </a:lnTo>
                  <a:lnTo>
                    <a:pt x="876782" y="2057400"/>
                  </a:lnTo>
                  <a:lnTo>
                    <a:pt x="880567" y="2057400"/>
                  </a:lnTo>
                  <a:lnTo>
                    <a:pt x="880567" y="2070100"/>
                  </a:lnTo>
                  <a:lnTo>
                    <a:pt x="896912" y="2070100"/>
                  </a:lnTo>
                  <a:lnTo>
                    <a:pt x="896912" y="1955800"/>
                  </a:lnTo>
                  <a:close/>
                </a:path>
                <a:path w="1684655" h="3016250">
                  <a:moveTo>
                    <a:pt x="461835" y="952500"/>
                  </a:moveTo>
                  <a:lnTo>
                    <a:pt x="412641" y="952500"/>
                  </a:lnTo>
                  <a:lnTo>
                    <a:pt x="430441" y="965200"/>
                  </a:lnTo>
                  <a:lnTo>
                    <a:pt x="440963" y="990600"/>
                  </a:lnTo>
                  <a:lnTo>
                    <a:pt x="444423" y="1003300"/>
                  </a:lnTo>
                  <a:lnTo>
                    <a:pt x="441842" y="1028700"/>
                  </a:lnTo>
                  <a:lnTo>
                    <a:pt x="434582" y="1041400"/>
                  </a:lnTo>
                  <a:lnTo>
                    <a:pt x="423372" y="1054100"/>
                  </a:lnTo>
                  <a:lnTo>
                    <a:pt x="408940" y="1066800"/>
                  </a:lnTo>
                  <a:lnTo>
                    <a:pt x="429602" y="1079500"/>
                  </a:lnTo>
                  <a:lnTo>
                    <a:pt x="442556" y="1104900"/>
                  </a:lnTo>
                  <a:lnTo>
                    <a:pt x="453263" y="1104900"/>
                  </a:lnTo>
                  <a:lnTo>
                    <a:pt x="467182" y="1130300"/>
                  </a:lnTo>
                  <a:lnTo>
                    <a:pt x="467182" y="1244600"/>
                  </a:lnTo>
                  <a:lnTo>
                    <a:pt x="588822" y="1371600"/>
                  </a:lnTo>
                  <a:lnTo>
                    <a:pt x="593709" y="1371600"/>
                  </a:lnTo>
                  <a:lnTo>
                    <a:pt x="601853" y="1396999"/>
                  </a:lnTo>
                  <a:lnTo>
                    <a:pt x="603481" y="1447799"/>
                  </a:lnTo>
                  <a:lnTo>
                    <a:pt x="588822" y="1523999"/>
                  </a:lnTo>
                  <a:lnTo>
                    <a:pt x="582277" y="1574799"/>
                  </a:lnTo>
                  <a:lnTo>
                    <a:pt x="586078" y="1625599"/>
                  </a:lnTo>
                  <a:lnTo>
                    <a:pt x="596263" y="1676400"/>
                  </a:lnTo>
                  <a:lnTo>
                    <a:pt x="608866" y="1714500"/>
                  </a:lnTo>
                  <a:lnTo>
                    <a:pt x="619925" y="1765300"/>
                  </a:lnTo>
                  <a:lnTo>
                    <a:pt x="625477" y="1803400"/>
                  </a:lnTo>
                  <a:lnTo>
                    <a:pt x="621557" y="1828800"/>
                  </a:lnTo>
                  <a:lnTo>
                    <a:pt x="604202" y="1854200"/>
                  </a:lnTo>
                  <a:lnTo>
                    <a:pt x="588527" y="1866900"/>
                  </a:lnTo>
                  <a:lnTo>
                    <a:pt x="573539" y="1892300"/>
                  </a:lnTo>
                  <a:lnTo>
                    <a:pt x="559345" y="1930400"/>
                  </a:lnTo>
                  <a:lnTo>
                    <a:pt x="546049" y="1955800"/>
                  </a:lnTo>
                  <a:lnTo>
                    <a:pt x="932548" y="1955800"/>
                  </a:lnTo>
                  <a:lnTo>
                    <a:pt x="932548" y="2070100"/>
                  </a:lnTo>
                  <a:lnTo>
                    <a:pt x="1062627" y="2070100"/>
                  </a:lnTo>
                  <a:lnTo>
                    <a:pt x="1093406" y="2032000"/>
                  </a:lnTo>
                  <a:lnTo>
                    <a:pt x="1134147" y="2006600"/>
                  </a:lnTo>
                  <a:lnTo>
                    <a:pt x="1223778" y="1968500"/>
                  </a:lnTo>
                  <a:lnTo>
                    <a:pt x="1259630" y="1943100"/>
                  </a:lnTo>
                  <a:lnTo>
                    <a:pt x="901585" y="1943100"/>
                  </a:lnTo>
                  <a:lnTo>
                    <a:pt x="901585" y="1930400"/>
                  </a:lnTo>
                  <a:lnTo>
                    <a:pt x="1277556" y="1930400"/>
                  </a:lnTo>
                  <a:lnTo>
                    <a:pt x="1313408" y="1905000"/>
                  </a:lnTo>
                  <a:lnTo>
                    <a:pt x="1354150" y="1854200"/>
                  </a:lnTo>
                  <a:lnTo>
                    <a:pt x="1354150" y="1511299"/>
                  </a:lnTo>
                  <a:lnTo>
                    <a:pt x="1405902" y="1485899"/>
                  </a:lnTo>
                  <a:lnTo>
                    <a:pt x="1454706" y="1473199"/>
                  </a:lnTo>
                  <a:lnTo>
                    <a:pt x="1497680" y="1460499"/>
                  </a:lnTo>
                  <a:lnTo>
                    <a:pt x="1531943" y="1435099"/>
                  </a:lnTo>
                  <a:lnTo>
                    <a:pt x="1554614" y="1422399"/>
                  </a:lnTo>
                  <a:lnTo>
                    <a:pt x="1562811" y="1384300"/>
                  </a:lnTo>
                  <a:lnTo>
                    <a:pt x="1562811" y="1104900"/>
                  </a:lnTo>
                  <a:lnTo>
                    <a:pt x="1585645" y="1066800"/>
                  </a:lnTo>
                  <a:lnTo>
                    <a:pt x="461835" y="1066800"/>
                  </a:lnTo>
                  <a:lnTo>
                    <a:pt x="461835" y="952500"/>
                  </a:lnTo>
                  <a:close/>
                </a:path>
                <a:path w="1684655" h="3016250">
                  <a:moveTo>
                    <a:pt x="843724" y="1981200"/>
                  </a:moveTo>
                  <a:lnTo>
                    <a:pt x="812761" y="1981200"/>
                  </a:lnTo>
                  <a:lnTo>
                    <a:pt x="812761" y="2006600"/>
                  </a:lnTo>
                  <a:lnTo>
                    <a:pt x="843724" y="2006600"/>
                  </a:lnTo>
                  <a:lnTo>
                    <a:pt x="843724" y="1981200"/>
                  </a:lnTo>
                  <a:close/>
                </a:path>
                <a:path w="1684655" h="3016250">
                  <a:moveTo>
                    <a:pt x="1277556" y="1930400"/>
                  </a:moveTo>
                  <a:lnTo>
                    <a:pt x="927709" y="1930400"/>
                  </a:lnTo>
                  <a:lnTo>
                    <a:pt x="927709" y="1943100"/>
                  </a:lnTo>
                  <a:lnTo>
                    <a:pt x="1259630" y="1943100"/>
                  </a:lnTo>
                  <a:lnTo>
                    <a:pt x="1277556" y="1930400"/>
                  </a:lnTo>
                  <a:close/>
                </a:path>
                <a:path w="1684655" h="3016250">
                  <a:moveTo>
                    <a:pt x="612000" y="952500"/>
                  </a:moveTo>
                  <a:lnTo>
                    <a:pt x="497484" y="952500"/>
                  </a:lnTo>
                  <a:lnTo>
                    <a:pt x="497484" y="1041400"/>
                  </a:lnTo>
                  <a:lnTo>
                    <a:pt x="546404" y="1041400"/>
                  </a:lnTo>
                  <a:lnTo>
                    <a:pt x="546404" y="1066800"/>
                  </a:lnTo>
                  <a:lnTo>
                    <a:pt x="642009" y="1066800"/>
                  </a:lnTo>
                  <a:lnTo>
                    <a:pt x="625571" y="1054100"/>
                  </a:lnTo>
                  <a:lnTo>
                    <a:pt x="615451" y="1041400"/>
                  </a:lnTo>
                  <a:lnTo>
                    <a:pt x="612000" y="1016000"/>
                  </a:lnTo>
                  <a:lnTo>
                    <a:pt x="612000" y="952500"/>
                  </a:lnTo>
                  <a:close/>
                </a:path>
                <a:path w="1684655" h="3016250">
                  <a:moveTo>
                    <a:pt x="736460" y="952500"/>
                  </a:moveTo>
                  <a:lnTo>
                    <a:pt x="716661" y="952500"/>
                  </a:lnTo>
                  <a:lnTo>
                    <a:pt x="716661" y="1016000"/>
                  </a:lnTo>
                  <a:lnTo>
                    <a:pt x="713572" y="1041400"/>
                  </a:lnTo>
                  <a:lnTo>
                    <a:pt x="704072" y="1054100"/>
                  </a:lnTo>
                  <a:lnTo>
                    <a:pt x="687803" y="1066800"/>
                  </a:lnTo>
                  <a:lnTo>
                    <a:pt x="736460" y="1066800"/>
                  </a:lnTo>
                  <a:lnTo>
                    <a:pt x="736460" y="952500"/>
                  </a:lnTo>
                  <a:close/>
                </a:path>
                <a:path w="1684655" h="3016250">
                  <a:moveTo>
                    <a:pt x="798741" y="1028700"/>
                  </a:moveTo>
                  <a:lnTo>
                    <a:pt x="772109" y="1028700"/>
                  </a:lnTo>
                  <a:lnTo>
                    <a:pt x="772109" y="1066800"/>
                  </a:lnTo>
                  <a:lnTo>
                    <a:pt x="802767" y="1066800"/>
                  </a:lnTo>
                  <a:lnTo>
                    <a:pt x="802030" y="1054100"/>
                  </a:lnTo>
                  <a:lnTo>
                    <a:pt x="802030" y="1041400"/>
                  </a:lnTo>
                  <a:lnTo>
                    <a:pt x="801391" y="1041400"/>
                  </a:lnTo>
                  <a:lnTo>
                    <a:pt x="798741" y="1028700"/>
                  </a:lnTo>
                  <a:close/>
                </a:path>
                <a:path w="1684655" h="3016250">
                  <a:moveTo>
                    <a:pt x="855357" y="952500"/>
                  </a:moveTo>
                  <a:lnTo>
                    <a:pt x="810644" y="952500"/>
                  </a:lnTo>
                  <a:lnTo>
                    <a:pt x="825504" y="965200"/>
                  </a:lnTo>
                  <a:lnTo>
                    <a:pt x="833571" y="965200"/>
                  </a:lnTo>
                  <a:lnTo>
                    <a:pt x="836002" y="990600"/>
                  </a:lnTo>
                  <a:lnTo>
                    <a:pt x="834931" y="990600"/>
                  </a:lnTo>
                  <a:lnTo>
                    <a:pt x="831621" y="1003300"/>
                  </a:lnTo>
                  <a:lnTo>
                    <a:pt x="825930" y="1003300"/>
                  </a:lnTo>
                  <a:lnTo>
                    <a:pt x="817714" y="1016000"/>
                  </a:lnTo>
                  <a:lnTo>
                    <a:pt x="831297" y="1016000"/>
                  </a:lnTo>
                  <a:lnTo>
                    <a:pt x="834909" y="1028700"/>
                  </a:lnTo>
                  <a:lnTo>
                    <a:pt x="836155" y="1041400"/>
                  </a:lnTo>
                  <a:lnTo>
                    <a:pt x="836155" y="1054100"/>
                  </a:lnTo>
                  <a:lnTo>
                    <a:pt x="839914" y="1054100"/>
                  </a:lnTo>
                  <a:lnTo>
                    <a:pt x="839914" y="1066800"/>
                  </a:lnTo>
                  <a:lnTo>
                    <a:pt x="885372" y="1066800"/>
                  </a:lnTo>
                  <a:lnTo>
                    <a:pt x="868934" y="1054100"/>
                  </a:lnTo>
                  <a:lnTo>
                    <a:pt x="858810" y="1041400"/>
                  </a:lnTo>
                  <a:lnTo>
                    <a:pt x="855357" y="1016000"/>
                  </a:lnTo>
                  <a:lnTo>
                    <a:pt x="855357" y="952500"/>
                  </a:lnTo>
                  <a:close/>
                </a:path>
                <a:path w="1684655" h="3016250">
                  <a:moveTo>
                    <a:pt x="981049" y="952500"/>
                  </a:moveTo>
                  <a:lnTo>
                    <a:pt x="960031" y="952500"/>
                  </a:lnTo>
                  <a:lnTo>
                    <a:pt x="960031" y="1016000"/>
                  </a:lnTo>
                  <a:lnTo>
                    <a:pt x="956941" y="1041400"/>
                  </a:lnTo>
                  <a:lnTo>
                    <a:pt x="947435" y="1054100"/>
                  </a:lnTo>
                  <a:lnTo>
                    <a:pt x="931163" y="1066800"/>
                  </a:lnTo>
                  <a:lnTo>
                    <a:pt x="981049" y="1066800"/>
                  </a:lnTo>
                  <a:lnTo>
                    <a:pt x="981049" y="952500"/>
                  </a:lnTo>
                  <a:close/>
                </a:path>
                <a:path w="1684655" h="3016250">
                  <a:moveTo>
                    <a:pt x="1013828" y="1003300"/>
                  </a:moveTo>
                  <a:lnTo>
                    <a:pt x="1015174" y="1028700"/>
                  </a:lnTo>
                  <a:lnTo>
                    <a:pt x="1015174" y="1066800"/>
                  </a:lnTo>
                  <a:lnTo>
                    <a:pt x="1052639" y="1066800"/>
                  </a:lnTo>
                  <a:lnTo>
                    <a:pt x="1013828" y="1003300"/>
                  </a:lnTo>
                  <a:close/>
                </a:path>
                <a:path w="1684655" h="3016250">
                  <a:moveTo>
                    <a:pt x="1107948" y="952500"/>
                  </a:moveTo>
                  <a:lnTo>
                    <a:pt x="1086015" y="952500"/>
                  </a:lnTo>
                  <a:lnTo>
                    <a:pt x="1086015" y="1066800"/>
                  </a:lnTo>
                  <a:lnTo>
                    <a:pt x="1107948" y="1066800"/>
                  </a:lnTo>
                  <a:lnTo>
                    <a:pt x="1107948" y="952500"/>
                  </a:lnTo>
                  <a:close/>
                </a:path>
                <a:path w="1684655" h="3016250">
                  <a:moveTo>
                    <a:pt x="1208709" y="952500"/>
                  </a:moveTo>
                  <a:lnTo>
                    <a:pt x="1143571" y="952500"/>
                  </a:lnTo>
                  <a:lnTo>
                    <a:pt x="1143571" y="1041400"/>
                  </a:lnTo>
                  <a:lnTo>
                    <a:pt x="1192530" y="1041400"/>
                  </a:lnTo>
                  <a:lnTo>
                    <a:pt x="1192530" y="1066800"/>
                  </a:lnTo>
                  <a:lnTo>
                    <a:pt x="1208709" y="1066800"/>
                  </a:lnTo>
                  <a:lnTo>
                    <a:pt x="1208709" y="952500"/>
                  </a:lnTo>
                  <a:close/>
                </a:path>
                <a:path w="1684655" h="3016250">
                  <a:moveTo>
                    <a:pt x="1315491" y="952500"/>
                  </a:moveTo>
                  <a:lnTo>
                    <a:pt x="1297355" y="952500"/>
                  </a:lnTo>
                  <a:lnTo>
                    <a:pt x="1297355" y="977900"/>
                  </a:lnTo>
                  <a:lnTo>
                    <a:pt x="1244346" y="977900"/>
                  </a:lnTo>
                  <a:lnTo>
                    <a:pt x="1244346" y="990600"/>
                  </a:lnTo>
                  <a:lnTo>
                    <a:pt x="1289215" y="990600"/>
                  </a:lnTo>
                  <a:lnTo>
                    <a:pt x="1289215" y="1016000"/>
                  </a:lnTo>
                  <a:lnTo>
                    <a:pt x="1244346" y="1016000"/>
                  </a:lnTo>
                  <a:lnTo>
                    <a:pt x="1244346" y="1041400"/>
                  </a:lnTo>
                  <a:lnTo>
                    <a:pt x="1299476" y="1041400"/>
                  </a:lnTo>
                  <a:lnTo>
                    <a:pt x="1299476" y="1066800"/>
                  </a:lnTo>
                  <a:lnTo>
                    <a:pt x="1315491" y="1066800"/>
                  </a:lnTo>
                  <a:lnTo>
                    <a:pt x="1315491" y="952500"/>
                  </a:lnTo>
                  <a:close/>
                </a:path>
                <a:path w="1684655" h="3016250">
                  <a:moveTo>
                    <a:pt x="1377772" y="1028700"/>
                  </a:moveTo>
                  <a:lnTo>
                    <a:pt x="1351153" y="1028700"/>
                  </a:lnTo>
                  <a:lnTo>
                    <a:pt x="1351153" y="1066800"/>
                  </a:lnTo>
                  <a:lnTo>
                    <a:pt x="1381798" y="1066800"/>
                  </a:lnTo>
                  <a:lnTo>
                    <a:pt x="1381061" y="1054100"/>
                  </a:lnTo>
                  <a:lnTo>
                    <a:pt x="1381061" y="1041400"/>
                  </a:lnTo>
                  <a:lnTo>
                    <a:pt x="1380422" y="1041400"/>
                  </a:lnTo>
                  <a:lnTo>
                    <a:pt x="1377772" y="1028700"/>
                  </a:lnTo>
                  <a:close/>
                </a:path>
                <a:path w="1684655" h="3016250">
                  <a:moveTo>
                    <a:pt x="1435315" y="952500"/>
                  </a:moveTo>
                  <a:lnTo>
                    <a:pt x="1389678" y="952500"/>
                  </a:lnTo>
                  <a:lnTo>
                    <a:pt x="1404534" y="965200"/>
                  </a:lnTo>
                  <a:lnTo>
                    <a:pt x="1412593" y="965200"/>
                  </a:lnTo>
                  <a:lnTo>
                    <a:pt x="1415021" y="990600"/>
                  </a:lnTo>
                  <a:lnTo>
                    <a:pt x="1413951" y="990600"/>
                  </a:lnTo>
                  <a:lnTo>
                    <a:pt x="1410646" y="1003300"/>
                  </a:lnTo>
                  <a:lnTo>
                    <a:pt x="1404959" y="1003300"/>
                  </a:lnTo>
                  <a:lnTo>
                    <a:pt x="1396746" y="1016000"/>
                  </a:lnTo>
                  <a:lnTo>
                    <a:pt x="1410322" y="1016000"/>
                  </a:lnTo>
                  <a:lnTo>
                    <a:pt x="1413930" y="1028700"/>
                  </a:lnTo>
                  <a:lnTo>
                    <a:pt x="1415173" y="1041400"/>
                  </a:lnTo>
                  <a:lnTo>
                    <a:pt x="1415173" y="1054100"/>
                  </a:lnTo>
                  <a:lnTo>
                    <a:pt x="1418958" y="1054100"/>
                  </a:lnTo>
                  <a:lnTo>
                    <a:pt x="1418958" y="1066800"/>
                  </a:lnTo>
                  <a:lnTo>
                    <a:pt x="1435315" y="1066800"/>
                  </a:lnTo>
                  <a:lnTo>
                    <a:pt x="1435315" y="952500"/>
                  </a:lnTo>
                  <a:close/>
                </a:path>
                <a:path w="1684655" h="3016250">
                  <a:moveTo>
                    <a:pt x="1654146" y="952500"/>
                  </a:moveTo>
                  <a:lnTo>
                    <a:pt x="1470964" y="952500"/>
                  </a:lnTo>
                  <a:lnTo>
                    <a:pt x="1470964" y="1066800"/>
                  </a:lnTo>
                  <a:lnTo>
                    <a:pt x="1585645" y="1066800"/>
                  </a:lnTo>
                  <a:lnTo>
                    <a:pt x="1654146" y="952500"/>
                  </a:lnTo>
                  <a:close/>
                </a:path>
                <a:path w="1684655" h="3016250">
                  <a:moveTo>
                    <a:pt x="408800" y="1003300"/>
                  </a:moveTo>
                  <a:lnTo>
                    <a:pt x="366052" y="1003300"/>
                  </a:lnTo>
                  <a:lnTo>
                    <a:pt x="366052" y="1016000"/>
                  </a:lnTo>
                  <a:lnTo>
                    <a:pt x="366737" y="1016000"/>
                  </a:lnTo>
                  <a:lnTo>
                    <a:pt x="372049" y="1028700"/>
                  </a:lnTo>
                  <a:lnTo>
                    <a:pt x="387426" y="1041400"/>
                  </a:lnTo>
                  <a:lnTo>
                    <a:pt x="397179" y="1041400"/>
                  </a:lnTo>
                  <a:lnTo>
                    <a:pt x="403813" y="1028700"/>
                  </a:lnTo>
                  <a:lnTo>
                    <a:pt x="407598" y="1016000"/>
                  </a:lnTo>
                  <a:lnTo>
                    <a:pt x="408800" y="1003300"/>
                  </a:lnTo>
                  <a:close/>
                </a:path>
                <a:path w="1684655" h="3016250">
                  <a:moveTo>
                    <a:pt x="677527" y="1028700"/>
                  </a:moveTo>
                  <a:lnTo>
                    <a:pt x="650528" y="1028700"/>
                  </a:lnTo>
                  <a:lnTo>
                    <a:pt x="655608" y="1041400"/>
                  </a:lnTo>
                  <a:lnTo>
                    <a:pt x="672423" y="1041400"/>
                  </a:lnTo>
                  <a:lnTo>
                    <a:pt x="677527" y="1028700"/>
                  </a:lnTo>
                  <a:close/>
                </a:path>
                <a:path w="1684655" h="3016250">
                  <a:moveTo>
                    <a:pt x="920891" y="1028700"/>
                  </a:moveTo>
                  <a:lnTo>
                    <a:pt x="893897" y="1028700"/>
                  </a:lnTo>
                  <a:lnTo>
                    <a:pt x="898973" y="1041400"/>
                  </a:lnTo>
                  <a:lnTo>
                    <a:pt x="915782" y="1041400"/>
                  </a:lnTo>
                  <a:lnTo>
                    <a:pt x="920891" y="1028700"/>
                  </a:lnTo>
                  <a:close/>
                </a:path>
                <a:path w="1684655" h="3016250">
                  <a:moveTo>
                    <a:pt x="681012" y="952500"/>
                  </a:moveTo>
                  <a:lnTo>
                    <a:pt x="647636" y="952500"/>
                  </a:lnTo>
                  <a:lnTo>
                    <a:pt x="647636" y="1016000"/>
                  </a:lnTo>
                  <a:lnTo>
                    <a:pt x="648196" y="1028700"/>
                  </a:lnTo>
                  <a:lnTo>
                    <a:pt x="680224" y="1028700"/>
                  </a:lnTo>
                  <a:lnTo>
                    <a:pt x="681012" y="1016000"/>
                  </a:lnTo>
                  <a:lnTo>
                    <a:pt x="681012" y="952500"/>
                  </a:lnTo>
                  <a:close/>
                </a:path>
                <a:path w="1684655" h="3016250">
                  <a:moveTo>
                    <a:pt x="924382" y="952500"/>
                  </a:moveTo>
                  <a:lnTo>
                    <a:pt x="891006" y="952500"/>
                  </a:lnTo>
                  <a:lnTo>
                    <a:pt x="891006" y="1016000"/>
                  </a:lnTo>
                  <a:lnTo>
                    <a:pt x="891566" y="1028700"/>
                  </a:lnTo>
                  <a:lnTo>
                    <a:pt x="923592" y="1028700"/>
                  </a:lnTo>
                  <a:lnTo>
                    <a:pt x="924382" y="1016000"/>
                  </a:lnTo>
                  <a:lnTo>
                    <a:pt x="924382" y="952500"/>
                  </a:lnTo>
                  <a:close/>
                </a:path>
                <a:path w="1684655" h="3016250">
                  <a:moveTo>
                    <a:pt x="1051877" y="952500"/>
                  </a:moveTo>
                  <a:lnTo>
                    <a:pt x="1014437" y="952500"/>
                  </a:lnTo>
                  <a:lnTo>
                    <a:pt x="1053249" y="1016000"/>
                  </a:lnTo>
                  <a:lnTo>
                    <a:pt x="1051877" y="990600"/>
                  </a:lnTo>
                  <a:lnTo>
                    <a:pt x="1051877" y="952500"/>
                  </a:lnTo>
                  <a:close/>
                </a:path>
                <a:path w="1684655" h="3016250">
                  <a:moveTo>
                    <a:pt x="397436" y="977900"/>
                  </a:moveTo>
                  <a:lnTo>
                    <a:pt x="376885" y="977900"/>
                  </a:lnTo>
                  <a:lnTo>
                    <a:pt x="370433" y="990600"/>
                  </a:lnTo>
                  <a:lnTo>
                    <a:pt x="367039" y="1003300"/>
                  </a:lnTo>
                  <a:lnTo>
                    <a:pt x="407645" y="1003300"/>
                  </a:lnTo>
                  <a:lnTo>
                    <a:pt x="403966" y="990600"/>
                  </a:lnTo>
                  <a:lnTo>
                    <a:pt x="397436" y="977900"/>
                  </a:lnTo>
                  <a:close/>
                </a:path>
                <a:path w="1684655" h="3016250">
                  <a:moveTo>
                    <a:pt x="803071" y="977900"/>
                  </a:moveTo>
                  <a:lnTo>
                    <a:pt x="772109" y="977900"/>
                  </a:lnTo>
                  <a:lnTo>
                    <a:pt x="772109" y="1003300"/>
                  </a:lnTo>
                  <a:lnTo>
                    <a:pt x="803071" y="1003300"/>
                  </a:lnTo>
                  <a:lnTo>
                    <a:pt x="803071" y="977900"/>
                  </a:lnTo>
                  <a:close/>
                </a:path>
                <a:path w="1684655" h="3016250">
                  <a:moveTo>
                    <a:pt x="1382115" y="977900"/>
                  </a:moveTo>
                  <a:lnTo>
                    <a:pt x="1351153" y="977900"/>
                  </a:lnTo>
                  <a:lnTo>
                    <a:pt x="1351153" y="1003300"/>
                  </a:lnTo>
                  <a:lnTo>
                    <a:pt x="1382115" y="1003300"/>
                  </a:lnTo>
                  <a:lnTo>
                    <a:pt x="1382115" y="977900"/>
                  </a:lnTo>
                  <a:close/>
                </a:path>
                <a:path w="1684655" h="3016250">
                  <a:moveTo>
                    <a:pt x="107632" y="0"/>
                  </a:moveTo>
                  <a:lnTo>
                    <a:pt x="0" y="0"/>
                  </a:lnTo>
                  <a:lnTo>
                    <a:pt x="84378" y="63500"/>
                  </a:lnTo>
                  <a:lnTo>
                    <a:pt x="92035" y="88900"/>
                  </a:lnTo>
                  <a:lnTo>
                    <a:pt x="100839" y="101600"/>
                  </a:lnTo>
                  <a:lnTo>
                    <a:pt x="110540" y="114300"/>
                  </a:lnTo>
                  <a:lnTo>
                    <a:pt x="120891" y="127000"/>
                  </a:lnTo>
                  <a:lnTo>
                    <a:pt x="368782" y="127000"/>
                  </a:lnTo>
                  <a:lnTo>
                    <a:pt x="368782" y="215900"/>
                  </a:lnTo>
                  <a:lnTo>
                    <a:pt x="206209" y="215900"/>
                  </a:lnTo>
                  <a:lnTo>
                    <a:pt x="206209" y="330200"/>
                  </a:lnTo>
                  <a:lnTo>
                    <a:pt x="210836" y="355600"/>
                  </a:lnTo>
                  <a:lnTo>
                    <a:pt x="213275" y="393700"/>
                  </a:lnTo>
                  <a:lnTo>
                    <a:pt x="213969" y="431800"/>
                  </a:lnTo>
                  <a:lnTo>
                    <a:pt x="213360" y="457200"/>
                  </a:lnTo>
                  <a:lnTo>
                    <a:pt x="451980" y="457200"/>
                  </a:lnTo>
                  <a:lnTo>
                    <a:pt x="451980" y="546100"/>
                  </a:lnTo>
                  <a:lnTo>
                    <a:pt x="206413" y="546100"/>
                  </a:lnTo>
                  <a:lnTo>
                    <a:pt x="213855" y="749300"/>
                  </a:lnTo>
                  <a:lnTo>
                    <a:pt x="213855" y="863600"/>
                  </a:lnTo>
                  <a:lnTo>
                    <a:pt x="243970" y="889000"/>
                  </a:lnTo>
                  <a:lnTo>
                    <a:pt x="274585" y="927100"/>
                  </a:lnTo>
                  <a:lnTo>
                    <a:pt x="305054" y="952500"/>
                  </a:lnTo>
                  <a:lnTo>
                    <a:pt x="334733" y="977900"/>
                  </a:lnTo>
                  <a:lnTo>
                    <a:pt x="342876" y="965200"/>
                  </a:lnTo>
                  <a:lnTo>
                    <a:pt x="354679" y="965200"/>
                  </a:lnTo>
                  <a:lnTo>
                    <a:pt x="369663" y="952500"/>
                  </a:lnTo>
                  <a:lnTo>
                    <a:pt x="1654146" y="952500"/>
                  </a:lnTo>
                  <a:lnTo>
                    <a:pt x="1661757" y="939800"/>
                  </a:lnTo>
                  <a:lnTo>
                    <a:pt x="634809" y="939800"/>
                  </a:lnTo>
                  <a:lnTo>
                    <a:pt x="634809" y="927100"/>
                  </a:lnTo>
                  <a:lnTo>
                    <a:pt x="1669368" y="927100"/>
                  </a:lnTo>
                  <a:lnTo>
                    <a:pt x="1684591" y="901700"/>
                  </a:lnTo>
                  <a:lnTo>
                    <a:pt x="1684591" y="800100"/>
                  </a:lnTo>
                  <a:lnTo>
                    <a:pt x="1423835" y="635000"/>
                  </a:lnTo>
                  <a:lnTo>
                    <a:pt x="1249832" y="533400"/>
                  </a:lnTo>
                  <a:lnTo>
                    <a:pt x="1145514" y="431800"/>
                  </a:lnTo>
                  <a:lnTo>
                    <a:pt x="1130257" y="381000"/>
                  </a:lnTo>
                  <a:lnTo>
                    <a:pt x="1108733" y="330200"/>
                  </a:lnTo>
                  <a:lnTo>
                    <a:pt x="1075766" y="304800"/>
                  </a:lnTo>
                  <a:lnTo>
                    <a:pt x="1044065" y="292100"/>
                  </a:lnTo>
                  <a:lnTo>
                    <a:pt x="1017185" y="279400"/>
                  </a:lnTo>
                  <a:lnTo>
                    <a:pt x="980445" y="241300"/>
                  </a:lnTo>
                  <a:lnTo>
                    <a:pt x="919162" y="190500"/>
                  </a:lnTo>
                  <a:lnTo>
                    <a:pt x="780186" y="152400"/>
                  </a:lnTo>
                  <a:lnTo>
                    <a:pt x="759758" y="114300"/>
                  </a:lnTo>
                  <a:lnTo>
                    <a:pt x="310692" y="114300"/>
                  </a:lnTo>
                  <a:lnTo>
                    <a:pt x="277250" y="76200"/>
                  </a:lnTo>
                  <a:lnTo>
                    <a:pt x="187693" y="76200"/>
                  </a:lnTo>
                  <a:lnTo>
                    <a:pt x="181279" y="63500"/>
                  </a:lnTo>
                  <a:lnTo>
                    <a:pt x="169181" y="63500"/>
                  </a:lnTo>
                  <a:lnTo>
                    <a:pt x="160362" y="50800"/>
                  </a:lnTo>
                  <a:lnTo>
                    <a:pt x="152315" y="50800"/>
                  </a:lnTo>
                  <a:lnTo>
                    <a:pt x="142532" y="38100"/>
                  </a:lnTo>
                  <a:lnTo>
                    <a:pt x="131685" y="38100"/>
                  </a:lnTo>
                  <a:lnTo>
                    <a:pt x="122262" y="25400"/>
                  </a:lnTo>
                  <a:lnTo>
                    <a:pt x="114249" y="12700"/>
                  </a:lnTo>
                  <a:lnTo>
                    <a:pt x="107632" y="0"/>
                  </a:lnTo>
                  <a:close/>
                </a:path>
                <a:path w="1684655" h="3016250">
                  <a:moveTo>
                    <a:pt x="669226" y="927100"/>
                  </a:moveTo>
                  <a:lnTo>
                    <a:pt x="660323" y="927100"/>
                  </a:lnTo>
                  <a:lnTo>
                    <a:pt x="660323" y="939800"/>
                  </a:lnTo>
                  <a:lnTo>
                    <a:pt x="669226" y="939800"/>
                  </a:lnTo>
                  <a:lnTo>
                    <a:pt x="669226" y="927100"/>
                  </a:lnTo>
                  <a:close/>
                </a:path>
                <a:path w="1684655" h="3016250">
                  <a:moveTo>
                    <a:pt x="878179" y="927100"/>
                  </a:moveTo>
                  <a:lnTo>
                    <a:pt x="694740" y="927100"/>
                  </a:lnTo>
                  <a:lnTo>
                    <a:pt x="694740" y="939800"/>
                  </a:lnTo>
                  <a:lnTo>
                    <a:pt x="878179" y="939800"/>
                  </a:lnTo>
                  <a:lnTo>
                    <a:pt x="878179" y="927100"/>
                  </a:lnTo>
                  <a:close/>
                </a:path>
                <a:path w="1684655" h="3016250">
                  <a:moveTo>
                    <a:pt x="912609" y="927100"/>
                  </a:moveTo>
                  <a:lnTo>
                    <a:pt x="903693" y="927100"/>
                  </a:lnTo>
                  <a:lnTo>
                    <a:pt x="903693" y="939800"/>
                  </a:lnTo>
                  <a:lnTo>
                    <a:pt x="912609" y="939800"/>
                  </a:lnTo>
                  <a:lnTo>
                    <a:pt x="912609" y="927100"/>
                  </a:lnTo>
                  <a:close/>
                </a:path>
                <a:path w="1684655" h="3016250">
                  <a:moveTo>
                    <a:pt x="1439989" y="927100"/>
                  </a:moveTo>
                  <a:lnTo>
                    <a:pt x="938123" y="927100"/>
                  </a:lnTo>
                  <a:lnTo>
                    <a:pt x="938123" y="939800"/>
                  </a:lnTo>
                  <a:lnTo>
                    <a:pt x="1439989" y="939800"/>
                  </a:lnTo>
                  <a:lnTo>
                    <a:pt x="1439989" y="927100"/>
                  </a:lnTo>
                  <a:close/>
                </a:path>
                <a:path w="1684655" h="3016250">
                  <a:moveTo>
                    <a:pt x="1669368" y="927100"/>
                  </a:moveTo>
                  <a:lnTo>
                    <a:pt x="1466113" y="927100"/>
                  </a:lnTo>
                  <a:lnTo>
                    <a:pt x="1466113" y="939800"/>
                  </a:lnTo>
                  <a:lnTo>
                    <a:pt x="1661757" y="939800"/>
                  </a:lnTo>
                  <a:lnTo>
                    <a:pt x="1669368" y="927100"/>
                  </a:lnTo>
                  <a:close/>
                </a:path>
                <a:path w="1684655" h="3016250">
                  <a:moveTo>
                    <a:pt x="671946" y="63500"/>
                  </a:moveTo>
                  <a:lnTo>
                    <a:pt x="432384" y="63500"/>
                  </a:lnTo>
                  <a:lnTo>
                    <a:pt x="310692" y="114300"/>
                  </a:lnTo>
                  <a:lnTo>
                    <a:pt x="759758" y="114300"/>
                  </a:lnTo>
                  <a:lnTo>
                    <a:pt x="752948" y="101600"/>
                  </a:lnTo>
                  <a:lnTo>
                    <a:pt x="714103" y="76200"/>
                  </a:lnTo>
                  <a:lnTo>
                    <a:pt x="671946" y="63500"/>
                  </a:lnTo>
                  <a:close/>
                </a:path>
                <a:path w="1684655" h="3016250">
                  <a:moveTo>
                    <a:pt x="266103" y="63500"/>
                  </a:moveTo>
                  <a:lnTo>
                    <a:pt x="223837" y="63500"/>
                  </a:lnTo>
                  <a:lnTo>
                    <a:pt x="213474" y="76200"/>
                  </a:lnTo>
                  <a:lnTo>
                    <a:pt x="277250" y="76200"/>
                  </a:lnTo>
                  <a:lnTo>
                    <a:pt x="266103" y="63500"/>
                  </a:lnTo>
                  <a:close/>
                </a:path>
                <a:path w="1684655" h="3016250">
                  <a:moveTo>
                    <a:pt x="563260" y="50800"/>
                  </a:moveTo>
                  <a:lnTo>
                    <a:pt x="472654" y="50800"/>
                  </a:lnTo>
                  <a:lnTo>
                    <a:pt x="455539" y="63500"/>
                  </a:lnTo>
                  <a:lnTo>
                    <a:pt x="584653" y="63500"/>
                  </a:lnTo>
                  <a:lnTo>
                    <a:pt x="563260" y="50800"/>
                  </a:lnTo>
                  <a:close/>
                </a:path>
              </a:pathLst>
            </a:custGeom>
            <a:solidFill>
              <a:srgbClr val="F5F6F8"/>
            </a:solidFill>
          </p:spPr>
          <p:txBody>
            <a:bodyPr wrap="square" lIns="0" tIns="0" rIns="0" bIns="0" rtlCol="0">
              <a:noAutofit/>
            </a:bodyPr>
            <a:lstStyle/>
            <a:p>
              <a:endParaRPr/>
            </a:p>
          </p:txBody>
        </p:sp>
        <p:sp>
          <p:nvSpPr>
            <p:cNvPr id="91" name="object 91"/>
            <p:cNvSpPr/>
            <p:nvPr/>
          </p:nvSpPr>
          <p:spPr>
            <a:xfrm>
              <a:off x="1434617" y="6565252"/>
              <a:ext cx="208915" cy="83820"/>
            </a:xfrm>
            <a:custGeom>
              <a:avLst/>
              <a:gdLst/>
              <a:ahLst/>
              <a:cxnLst/>
              <a:rect l="l" t="t" r="r" b="b"/>
              <a:pathLst>
                <a:path w="208914" h="83820">
                  <a:moveTo>
                    <a:pt x="208508" y="0"/>
                  </a:moveTo>
                  <a:lnTo>
                    <a:pt x="20828" y="0"/>
                  </a:lnTo>
                  <a:lnTo>
                    <a:pt x="10426" y="49771"/>
                  </a:lnTo>
                  <a:lnTo>
                    <a:pt x="0" y="83553"/>
                  </a:lnTo>
                  <a:lnTo>
                    <a:pt x="208508" y="83553"/>
                  </a:lnTo>
                  <a:lnTo>
                    <a:pt x="208508" y="0"/>
                  </a:lnTo>
                  <a:close/>
                </a:path>
              </a:pathLst>
            </a:custGeom>
            <a:solidFill>
              <a:srgbClr val="F5F6F8"/>
            </a:solidFill>
          </p:spPr>
          <p:txBody>
            <a:bodyPr wrap="square" lIns="0" tIns="0" rIns="0" bIns="0" rtlCol="0">
              <a:noAutofit/>
            </a:bodyPr>
            <a:lstStyle/>
            <a:p>
              <a:endParaRPr/>
            </a:p>
          </p:txBody>
        </p:sp>
        <p:sp>
          <p:nvSpPr>
            <p:cNvPr id="94" name="object 94"/>
            <p:cNvSpPr/>
            <p:nvPr/>
          </p:nvSpPr>
          <p:spPr>
            <a:xfrm>
              <a:off x="80457" y="1535488"/>
              <a:ext cx="1896745" cy="2806700"/>
            </a:xfrm>
            <a:custGeom>
              <a:avLst/>
              <a:gdLst/>
              <a:ahLst/>
              <a:cxnLst/>
              <a:rect l="l" t="t" r="r" b="b"/>
              <a:pathLst>
                <a:path w="1896745" h="2806700">
                  <a:moveTo>
                    <a:pt x="847982" y="2692400"/>
                  </a:moveTo>
                  <a:lnTo>
                    <a:pt x="742651" y="2692400"/>
                  </a:lnTo>
                  <a:lnTo>
                    <a:pt x="773087" y="2705100"/>
                  </a:lnTo>
                  <a:lnTo>
                    <a:pt x="789190" y="2705100"/>
                  </a:lnTo>
                  <a:lnTo>
                    <a:pt x="789190" y="2794000"/>
                  </a:lnTo>
                  <a:lnTo>
                    <a:pt x="773087" y="2794000"/>
                  </a:lnTo>
                  <a:lnTo>
                    <a:pt x="773087" y="2806700"/>
                  </a:lnTo>
                  <a:lnTo>
                    <a:pt x="960704" y="2806700"/>
                  </a:lnTo>
                  <a:lnTo>
                    <a:pt x="960145" y="2794000"/>
                  </a:lnTo>
                  <a:lnTo>
                    <a:pt x="959018" y="2781300"/>
                  </a:lnTo>
                  <a:lnTo>
                    <a:pt x="956843" y="2755900"/>
                  </a:lnTo>
                  <a:lnTo>
                    <a:pt x="938414" y="2755900"/>
                  </a:lnTo>
                  <a:lnTo>
                    <a:pt x="920865" y="2743200"/>
                  </a:lnTo>
                  <a:lnTo>
                    <a:pt x="902639" y="2730500"/>
                  </a:lnTo>
                  <a:lnTo>
                    <a:pt x="875576" y="2730500"/>
                  </a:lnTo>
                  <a:lnTo>
                    <a:pt x="863942" y="2717800"/>
                  </a:lnTo>
                  <a:lnTo>
                    <a:pt x="855356" y="2705100"/>
                  </a:lnTo>
                  <a:lnTo>
                    <a:pt x="847982" y="2692400"/>
                  </a:lnTo>
                  <a:close/>
                </a:path>
                <a:path w="1896745" h="2806700">
                  <a:moveTo>
                    <a:pt x="514184" y="2590800"/>
                  </a:moveTo>
                  <a:lnTo>
                    <a:pt x="475653" y="2590800"/>
                  </a:lnTo>
                  <a:lnTo>
                    <a:pt x="475653" y="2679700"/>
                  </a:lnTo>
                  <a:lnTo>
                    <a:pt x="418579" y="2679700"/>
                  </a:lnTo>
                  <a:lnTo>
                    <a:pt x="442468" y="2705100"/>
                  </a:lnTo>
                  <a:lnTo>
                    <a:pt x="514184" y="2679700"/>
                  </a:lnTo>
                  <a:lnTo>
                    <a:pt x="514184" y="2667000"/>
                  </a:lnTo>
                  <a:lnTo>
                    <a:pt x="489038" y="2667000"/>
                  </a:lnTo>
                  <a:lnTo>
                    <a:pt x="489038" y="2616200"/>
                  </a:lnTo>
                  <a:lnTo>
                    <a:pt x="514184" y="2616200"/>
                  </a:lnTo>
                  <a:lnTo>
                    <a:pt x="514184" y="2590800"/>
                  </a:lnTo>
                  <a:close/>
                </a:path>
                <a:path w="1896745" h="2806700">
                  <a:moveTo>
                    <a:pt x="836879" y="2679700"/>
                  </a:moveTo>
                  <a:lnTo>
                    <a:pt x="637540" y="2679700"/>
                  </a:lnTo>
                  <a:lnTo>
                    <a:pt x="687585" y="2692400"/>
                  </a:lnTo>
                  <a:lnTo>
                    <a:pt x="841822" y="2692400"/>
                  </a:lnTo>
                  <a:lnTo>
                    <a:pt x="836879" y="2679700"/>
                  </a:lnTo>
                  <a:close/>
                </a:path>
                <a:path w="1896745" h="2806700">
                  <a:moveTo>
                    <a:pt x="717207" y="2590800"/>
                  </a:moveTo>
                  <a:lnTo>
                    <a:pt x="685012" y="2590800"/>
                  </a:lnTo>
                  <a:lnTo>
                    <a:pt x="685012" y="2679700"/>
                  </a:lnTo>
                  <a:lnTo>
                    <a:pt x="766940" y="2679700"/>
                  </a:lnTo>
                  <a:lnTo>
                    <a:pt x="766940" y="2667000"/>
                  </a:lnTo>
                  <a:lnTo>
                    <a:pt x="717207" y="2667000"/>
                  </a:lnTo>
                  <a:lnTo>
                    <a:pt x="717207" y="2590800"/>
                  </a:lnTo>
                  <a:close/>
                </a:path>
                <a:path w="1896745" h="2806700">
                  <a:moveTo>
                    <a:pt x="514184" y="2616200"/>
                  </a:moveTo>
                  <a:lnTo>
                    <a:pt x="509930" y="2616200"/>
                  </a:lnTo>
                  <a:lnTo>
                    <a:pt x="509930" y="2667000"/>
                  </a:lnTo>
                  <a:lnTo>
                    <a:pt x="514184" y="2667000"/>
                  </a:lnTo>
                  <a:lnTo>
                    <a:pt x="514184" y="2616200"/>
                  </a:lnTo>
                  <a:close/>
                </a:path>
                <a:path w="1896745" h="2806700">
                  <a:moveTo>
                    <a:pt x="766940" y="2590800"/>
                  </a:moveTo>
                  <a:lnTo>
                    <a:pt x="762241" y="2590800"/>
                  </a:lnTo>
                  <a:lnTo>
                    <a:pt x="762241" y="2667000"/>
                  </a:lnTo>
                  <a:lnTo>
                    <a:pt x="766940" y="2667000"/>
                  </a:lnTo>
                  <a:lnTo>
                    <a:pt x="766940" y="2590800"/>
                  </a:lnTo>
                  <a:close/>
                </a:path>
                <a:path w="1896745" h="2806700">
                  <a:moveTo>
                    <a:pt x="542391" y="2565400"/>
                  </a:moveTo>
                  <a:lnTo>
                    <a:pt x="296176" y="2565400"/>
                  </a:lnTo>
                  <a:lnTo>
                    <a:pt x="321983" y="2590800"/>
                  </a:lnTo>
                  <a:lnTo>
                    <a:pt x="554268" y="2590800"/>
                  </a:lnTo>
                  <a:lnTo>
                    <a:pt x="549322" y="2578100"/>
                  </a:lnTo>
                  <a:lnTo>
                    <a:pt x="545363" y="2578100"/>
                  </a:lnTo>
                  <a:lnTo>
                    <a:pt x="542391" y="2565400"/>
                  </a:lnTo>
                  <a:close/>
                </a:path>
                <a:path w="1896745" h="2806700">
                  <a:moveTo>
                    <a:pt x="852751" y="2578100"/>
                  </a:moveTo>
                  <a:lnTo>
                    <a:pt x="599252" y="2578100"/>
                  </a:lnTo>
                  <a:lnTo>
                    <a:pt x="589545" y="2590800"/>
                  </a:lnTo>
                  <a:lnTo>
                    <a:pt x="850950" y="2590800"/>
                  </a:lnTo>
                  <a:lnTo>
                    <a:pt x="852751" y="2578100"/>
                  </a:lnTo>
                  <a:close/>
                </a:path>
                <a:path w="1896745" h="2806700">
                  <a:moveTo>
                    <a:pt x="857008" y="2565400"/>
                  </a:moveTo>
                  <a:lnTo>
                    <a:pt x="611047" y="2565400"/>
                  </a:lnTo>
                  <a:lnTo>
                    <a:pt x="609650" y="2578100"/>
                  </a:lnTo>
                  <a:lnTo>
                    <a:pt x="854822" y="2578100"/>
                  </a:lnTo>
                  <a:lnTo>
                    <a:pt x="857008" y="2565400"/>
                  </a:lnTo>
                  <a:close/>
                </a:path>
                <a:path w="1896745" h="2806700">
                  <a:moveTo>
                    <a:pt x="363791" y="2489200"/>
                  </a:moveTo>
                  <a:lnTo>
                    <a:pt x="309892" y="2489200"/>
                  </a:lnTo>
                  <a:lnTo>
                    <a:pt x="309892" y="2565400"/>
                  </a:lnTo>
                  <a:lnTo>
                    <a:pt x="317944" y="2565400"/>
                  </a:lnTo>
                  <a:lnTo>
                    <a:pt x="317944" y="2501900"/>
                  </a:lnTo>
                  <a:lnTo>
                    <a:pt x="363791" y="2501900"/>
                  </a:lnTo>
                  <a:lnTo>
                    <a:pt x="363791" y="2489200"/>
                  </a:lnTo>
                  <a:close/>
                </a:path>
                <a:path w="1896745" h="2806700">
                  <a:moveTo>
                    <a:pt x="363791" y="2501900"/>
                  </a:moveTo>
                  <a:lnTo>
                    <a:pt x="359905" y="2501900"/>
                  </a:lnTo>
                  <a:lnTo>
                    <a:pt x="359905" y="2565400"/>
                  </a:lnTo>
                  <a:lnTo>
                    <a:pt x="363791" y="2565400"/>
                  </a:lnTo>
                  <a:lnTo>
                    <a:pt x="363791" y="2501900"/>
                  </a:lnTo>
                  <a:close/>
                </a:path>
                <a:path w="1896745" h="2806700">
                  <a:moveTo>
                    <a:pt x="449160" y="2374900"/>
                  </a:moveTo>
                  <a:lnTo>
                    <a:pt x="416966" y="2374900"/>
                  </a:lnTo>
                  <a:lnTo>
                    <a:pt x="416966" y="2451100"/>
                  </a:lnTo>
                  <a:lnTo>
                    <a:pt x="268643" y="2451100"/>
                  </a:lnTo>
                  <a:lnTo>
                    <a:pt x="268643" y="2489200"/>
                  </a:lnTo>
                  <a:lnTo>
                    <a:pt x="532930" y="2489200"/>
                  </a:lnTo>
                  <a:lnTo>
                    <a:pt x="531075" y="2463800"/>
                  </a:lnTo>
                  <a:lnTo>
                    <a:pt x="498805" y="2463800"/>
                  </a:lnTo>
                  <a:lnTo>
                    <a:pt x="498805" y="2438400"/>
                  </a:lnTo>
                  <a:lnTo>
                    <a:pt x="449160" y="2438400"/>
                  </a:lnTo>
                  <a:lnTo>
                    <a:pt x="449160" y="2374900"/>
                  </a:lnTo>
                  <a:close/>
                </a:path>
                <a:path w="1896745" h="2806700">
                  <a:moveTo>
                    <a:pt x="498805" y="2374900"/>
                  </a:moveTo>
                  <a:lnTo>
                    <a:pt x="494195" y="2374900"/>
                  </a:lnTo>
                  <a:lnTo>
                    <a:pt x="494195" y="2438400"/>
                  </a:lnTo>
                  <a:lnTo>
                    <a:pt x="498805" y="2438400"/>
                  </a:lnTo>
                  <a:lnTo>
                    <a:pt x="498805" y="2374900"/>
                  </a:lnTo>
                  <a:close/>
                </a:path>
                <a:path w="1896745" h="2806700">
                  <a:moveTo>
                    <a:pt x="489470" y="2311400"/>
                  </a:moveTo>
                  <a:lnTo>
                    <a:pt x="230022" y="2311400"/>
                  </a:lnTo>
                  <a:lnTo>
                    <a:pt x="263626" y="2374900"/>
                  </a:lnTo>
                  <a:lnTo>
                    <a:pt x="527481" y="2374900"/>
                  </a:lnTo>
                  <a:lnTo>
                    <a:pt x="527481" y="2349500"/>
                  </a:lnTo>
                  <a:lnTo>
                    <a:pt x="480402" y="2349500"/>
                  </a:lnTo>
                  <a:lnTo>
                    <a:pt x="473760" y="2336800"/>
                  </a:lnTo>
                  <a:lnTo>
                    <a:pt x="499668" y="2336800"/>
                  </a:lnTo>
                  <a:lnTo>
                    <a:pt x="497395" y="2324100"/>
                  </a:lnTo>
                  <a:lnTo>
                    <a:pt x="481457" y="2324100"/>
                  </a:lnTo>
                  <a:lnTo>
                    <a:pt x="489470" y="2311400"/>
                  </a:lnTo>
                  <a:close/>
                </a:path>
                <a:path w="1896745" h="2806700">
                  <a:moveTo>
                    <a:pt x="507593" y="2222500"/>
                  </a:moveTo>
                  <a:lnTo>
                    <a:pt x="482523" y="2222500"/>
                  </a:lnTo>
                  <a:lnTo>
                    <a:pt x="492292" y="2235200"/>
                  </a:lnTo>
                  <a:lnTo>
                    <a:pt x="513784" y="2247900"/>
                  </a:lnTo>
                  <a:lnTo>
                    <a:pt x="535276" y="2247900"/>
                  </a:lnTo>
                  <a:lnTo>
                    <a:pt x="545045" y="2273300"/>
                  </a:lnTo>
                  <a:lnTo>
                    <a:pt x="542894" y="2286000"/>
                  </a:lnTo>
                  <a:lnTo>
                    <a:pt x="536778" y="2298700"/>
                  </a:lnTo>
                  <a:lnTo>
                    <a:pt x="527204" y="2298700"/>
                  </a:lnTo>
                  <a:lnTo>
                    <a:pt x="514680" y="2311400"/>
                  </a:lnTo>
                  <a:lnTo>
                    <a:pt x="498233" y="2311400"/>
                  </a:lnTo>
                  <a:lnTo>
                    <a:pt x="492645" y="2324100"/>
                  </a:lnTo>
                  <a:lnTo>
                    <a:pt x="514527" y="2324100"/>
                  </a:lnTo>
                  <a:lnTo>
                    <a:pt x="512432" y="2336800"/>
                  </a:lnTo>
                  <a:lnTo>
                    <a:pt x="510019" y="2336800"/>
                  </a:lnTo>
                  <a:lnTo>
                    <a:pt x="501408" y="2349500"/>
                  </a:lnTo>
                  <a:lnTo>
                    <a:pt x="527481" y="2349500"/>
                  </a:lnTo>
                  <a:lnTo>
                    <a:pt x="543242" y="2286000"/>
                  </a:lnTo>
                  <a:lnTo>
                    <a:pt x="561390" y="2247900"/>
                  </a:lnTo>
                  <a:lnTo>
                    <a:pt x="561390" y="2235200"/>
                  </a:lnTo>
                  <a:lnTo>
                    <a:pt x="508190" y="2235200"/>
                  </a:lnTo>
                  <a:lnTo>
                    <a:pt x="507593" y="2222500"/>
                  </a:lnTo>
                  <a:close/>
                </a:path>
                <a:path w="1896745" h="2806700">
                  <a:moveTo>
                    <a:pt x="267716" y="2197100"/>
                  </a:moveTo>
                  <a:lnTo>
                    <a:pt x="215734" y="2197100"/>
                  </a:lnTo>
                  <a:lnTo>
                    <a:pt x="254698" y="2311400"/>
                  </a:lnTo>
                  <a:lnTo>
                    <a:pt x="267716" y="2311400"/>
                  </a:lnTo>
                  <a:lnTo>
                    <a:pt x="267716" y="2197100"/>
                  </a:lnTo>
                  <a:close/>
                </a:path>
                <a:path w="1896745" h="2806700">
                  <a:moveTo>
                    <a:pt x="311810" y="2260600"/>
                  </a:moveTo>
                  <a:lnTo>
                    <a:pt x="303352" y="2273300"/>
                  </a:lnTo>
                  <a:lnTo>
                    <a:pt x="303352" y="2311400"/>
                  </a:lnTo>
                  <a:lnTo>
                    <a:pt x="337934" y="2311400"/>
                  </a:lnTo>
                  <a:lnTo>
                    <a:pt x="311810" y="2260600"/>
                  </a:lnTo>
                  <a:close/>
                </a:path>
                <a:path w="1896745" h="2806700">
                  <a:moveTo>
                    <a:pt x="393700" y="2197100"/>
                  </a:moveTo>
                  <a:lnTo>
                    <a:pt x="376466" y="2197100"/>
                  </a:lnTo>
                  <a:lnTo>
                    <a:pt x="336740" y="2235200"/>
                  </a:lnTo>
                  <a:lnTo>
                    <a:pt x="380682" y="2311400"/>
                  </a:lnTo>
                  <a:lnTo>
                    <a:pt x="393700" y="2311400"/>
                  </a:lnTo>
                  <a:lnTo>
                    <a:pt x="393700" y="2197100"/>
                  </a:lnTo>
                  <a:close/>
                </a:path>
                <a:path w="1896745" h="2806700">
                  <a:moveTo>
                    <a:pt x="476675" y="2197100"/>
                  </a:moveTo>
                  <a:lnTo>
                    <a:pt x="429348" y="2197100"/>
                  </a:lnTo>
                  <a:lnTo>
                    <a:pt x="429348" y="2311400"/>
                  </a:lnTo>
                  <a:lnTo>
                    <a:pt x="474675" y="2311400"/>
                  </a:lnTo>
                  <a:lnTo>
                    <a:pt x="462946" y="2298700"/>
                  </a:lnTo>
                  <a:lnTo>
                    <a:pt x="454037" y="2298700"/>
                  </a:lnTo>
                  <a:lnTo>
                    <a:pt x="448271" y="2286000"/>
                  </a:lnTo>
                  <a:lnTo>
                    <a:pt x="445973" y="2273300"/>
                  </a:lnTo>
                  <a:lnTo>
                    <a:pt x="494753" y="2273300"/>
                  </a:lnTo>
                  <a:lnTo>
                    <a:pt x="479653" y="2260600"/>
                  </a:lnTo>
                  <a:lnTo>
                    <a:pt x="468076" y="2260600"/>
                  </a:lnTo>
                  <a:lnTo>
                    <a:pt x="458071" y="2247900"/>
                  </a:lnTo>
                  <a:lnTo>
                    <a:pt x="451041" y="2247900"/>
                  </a:lnTo>
                  <a:lnTo>
                    <a:pt x="448386" y="2235200"/>
                  </a:lnTo>
                  <a:lnTo>
                    <a:pt x="451926" y="2209800"/>
                  </a:lnTo>
                  <a:lnTo>
                    <a:pt x="461752" y="2209800"/>
                  </a:lnTo>
                  <a:lnTo>
                    <a:pt x="476675" y="2197100"/>
                  </a:lnTo>
                  <a:close/>
                </a:path>
                <a:path w="1896745" h="2806700">
                  <a:moveTo>
                    <a:pt x="510921" y="2273300"/>
                  </a:moveTo>
                  <a:lnTo>
                    <a:pt x="480860" y="2273300"/>
                  </a:lnTo>
                  <a:lnTo>
                    <a:pt x="482828" y="2286000"/>
                  </a:lnTo>
                  <a:lnTo>
                    <a:pt x="510921" y="2286000"/>
                  </a:lnTo>
                  <a:lnTo>
                    <a:pt x="510921" y="2273300"/>
                  </a:lnTo>
                  <a:close/>
                </a:path>
                <a:path w="1896745" h="2806700">
                  <a:moveTo>
                    <a:pt x="334632" y="2197100"/>
                  </a:moveTo>
                  <a:lnTo>
                    <a:pt x="303352" y="2197100"/>
                  </a:lnTo>
                  <a:lnTo>
                    <a:pt x="303352" y="2235200"/>
                  </a:lnTo>
                  <a:lnTo>
                    <a:pt x="334632" y="2197100"/>
                  </a:lnTo>
                  <a:close/>
                </a:path>
                <a:path w="1896745" h="2806700">
                  <a:moveTo>
                    <a:pt x="561390" y="2197100"/>
                  </a:moveTo>
                  <a:lnTo>
                    <a:pt x="515114" y="2197100"/>
                  </a:lnTo>
                  <a:lnTo>
                    <a:pt x="529132" y="2209800"/>
                  </a:lnTo>
                  <a:lnTo>
                    <a:pt x="537969" y="2222500"/>
                  </a:lnTo>
                  <a:lnTo>
                    <a:pt x="542036" y="2235200"/>
                  </a:lnTo>
                  <a:lnTo>
                    <a:pt x="561390" y="2235200"/>
                  </a:lnTo>
                  <a:lnTo>
                    <a:pt x="561390" y="2197100"/>
                  </a:lnTo>
                  <a:close/>
                </a:path>
                <a:path w="1896745" h="2806700">
                  <a:moveTo>
                    <a:pt x="119344" y="0"/>
                  </a:moveTo>
                  <a:lnTo>
                    <a:pt x="0" y="0"/>
                  </a:lnTo>
                  <a:lnTo>
                    <a:pt x="0" y="2095500"/>
                  </a:lnTo>
                  <a:lnTo>
                    <a:pt x="25107" y="2133600"/>
                  </a:lnTo>
                  <a:lnTo>
                    <a:pt x="62013" y="2171700"/>
                  </a:lnTo>
                  <a:lnTo>
                    <a:pt x="104019" y="2197100"/>
                  </a:lnTo>
                  <a:lnTo>
                    <a:pt x="143215" y="2209800"/>
                  </a:lnTo>
                  <a:lnTo>
                    <a:pt x="177088" y="2209800"/>
                  </a:lnTo>
                  <a:lnTo>
                    <a:pt x="179489" y="2197100"/>
                  </a:lnTo>
                  <a:lnTo>
                    <a:pt x="591235" y="2197100"/>
                  </a:lnTo>
                  <a:lnTo>
                    <a:pt x="624243" y="2159000"/>
                  </a:lnTo>
                  <a:lnTo>
                    <a:pt x="678472" y="2120900"/>
                  </a:lnTo>
                  <a:lnTo>
                    <a:pt x="762622" y="2095500"/>
                  </a:lnTo>
                  <a:lnTo>
                    <a:pt x="146837" y="2095500"/>
                  </a:lnTo>
                  <a:lnTo>
                    <a:pt x="146837" y="2044700"/>
                  </a:lnTo>
                  <a:lnTo>
                    <a:pt x="212318" y="2044700"/>
                  </a:lnTo>
                  <a:lnTo>
                    <a:pt x="212318" y="2032000"/>
                  </a:lnTo>
                  <a:lnTo>
                    <a:pt x="1073315" y="2032000"/>
                  </a:lnTo>
                  <a:lnTo>
                    <a:pt x="1070660" y="2019300"/>
                  </a:lnTo>
                  <a:lnTo>
                    <a:pt x="1068870" y="2006600"/>
                  </a:lnTo>
                  <a:lnTo>
                    <a:pt x="146837" y="2006600"/>
                  </a:lnTo>
                  <a:lnTo>
                    <a:pt x="146837" y="1917700"/>
                  </a:lnTo>
                  <a:lnTo>
                    <a:pt x="1124053" y="1917700"/>
                  </a:lnTo>
                  <a:lnTo>
                    <a:pt x="1149565" y="1892300"/>
                  </a:lnTo>
                  <a:lnTo>
                    <a:pt x="146837" y="1892300"/>
                  </a:lnTo>
                  <a:lnTo>
                    <a:pt x="146837" y="1803400"/>
                  </a:lnTo>
                  <a:lnTo>
                    <a:pt x="1241888" y="1803400"/>
                  </a:lnTo>
                  <a:lnTo>
                    <a:pt x="1250095" y="1790700"/>
                  </a:lnTo>
                  <a:lnTo>
                    <a:pt x="429082" y="1790700"/>
                  </a:lnTo>
                  <a:lnTo>
                    <a:pt x="429082" y="1765300"/>
                  </a:lnTo>
                  <a:lnTo>
                    <a:pt x="146837" y="1765300"/>
                  </a:lnTo>
                  <a:lnTo>
                    <a:pt x="146837" y="1701800"/>
                  </a:lnTo>
                  <a:lnTo>
                    <a:pt x="1239050" y="1701800"/>
                  </a:lnTo>
                  <a:lnTo>
                    <a:pt x="1239050" y="1663700"/>
                  </a:lnTo>
                  <a:lnTo>
                    <a:pt x="146837" y="1663700"/>
                  </a:lnTo>
                  <a:lnTo>
                    <a:pt x="146837" y="1612900"/>
                  </a:lnTo>
                  <a:lnTo>
                    <a:pt x="217919" y="1612900"/>
                  </a:lnTo>
                  <a:lnTo>
                    <a:pt x="217919" y="1587500"/>
                  </a:lnTo>
                  <a:lnTo>
                    <a:pt x="1293063" y="1587500"/>
                  </a:lnTo>
                  <a:lnTo>
                    <a:pt x="1300071" y="1574800"/>
                  </a:lnTo>
                  <a:lnTo>
                    <a:pt x="1306028" y="1562100"/>
                  </a:lnTo>
                  <a:lnTo>
                    <a:pt x="488950" y="1562100"/>
                  </a:lnTo>
                  <a:lnTo>
                    <a:pt x="488950" y="1549400"/>
                  </a:lnTo>
                  <a:lnTo>
                    <a:pt x="146837" y="1549400"/>
                  </a:lnTo>
                  <a:lnTo>
                    <a:pt x="146837" y="1498600"/>
                  </a:lnTo>
                  <a:lnTo>
                    <a:pt x="212318" y="1498600"/>
                  </a:lnTo>
                  <a:lnTo>
                    <a:pt x="212318" y="1485900"/>
                  </a:lnTo>
                  <a:lnTo>
                    <a:pt x="1409153" y="1485900"/>
                  </a:lnTo>
                  <a:lnTo>
                    <a:pt x="1463078" y="1460500"/>
                  </a:lnTo>
                  <a:lnTo>
                    <a:pt x="614273" y="1460500"/>
                  </a:lnTo>
                  <a:lnTo>
                    <a:pt x="614273" y="1447800"/>
                  </a:lnTo>
                  <a:lnTo>
                    <a:pt x="287642" y="1447800"/>
                  </a:lnTo>
                  <a:lnTo>
                    <a:pt x="280314" y="1435100"/>
                  </a:lnTo>
                  <a:lnTo>
                    <a:pt x="218186" y="1435100"/>
                  </a:lnTo>
                  <a:lnTo>
                    <a:pt x="218186" y="1422400"/>
                  </a:lnTo>
                  <a:lnTo>
                    <a:pt x="146837" y="1422400"/>
                  </a:lnTo>
                  <a:lnTo>
                    <a:pt x="146837" y="1397000"/>
                  </a:lnTo>
                  <a:lnTo>
                    <a:pt x="218186" y="1397000"/>
                  </a:lnTo>
                  <a:lnTo>
                    <a:pt x="218186" y="1371600"/>
                  </a:lnTo>
                  <a:lnTo>
                    <a:pt x="669531" y="1371600"/>
                  </a:lnTo>
                  <a:lnTo>
                    <a:pt x="669531" y="1358900"/>
                  </a:lnTo>
                  <a:lnTo>
                    <a:pt x="1712567" y="1358900"/>
                  </a:lnTo>
                  <a:lnTo>
                    <a:pt x="1683524" y="1346200"/>
                  </a:lnTo>
                  <a:lnTo>
                    <a:pt x="146837" y="1346200"/>
                  </a:lnTo>
                  <a:lnTo>
                    <a:pt x="146837" y="1270000"/>
                  </a:lnTo>
                  <a:lnTo>
                    <a:pt x="1582928" y="1270000"/>
                  </a:lnTo>
                  <a:lnTo>
                    <a:pt x="1579071" y="1244600"/>
                  </a:lnTo>
                  <a:lnTo>
                    <a:pt x="548640" y="1244600"/>
                  </a:lnTo>
                  <a:lnTo>
                    <a:pt x="548640" y="1231900"/>
                  </a:lnTo>
                  <a:lnTo>
                    <a:pt x="560108" y="1231900"/>
                  </a:lnTo>
                  <a:lnTo>
                    <a:pt x="562292" y="1219200"/>
                  </a:lnTo>
                  <a:lnTo>
                    <a:pt x="218186" y="1219200"/>
                  </a:lnTo>
                  <a:lnTo>
                    <a:pt x="218186" y="1206500"/>
                  </a:lnTo>
                  <a:lnTo>
                    <a:pt x="154063" y="1206500"/>
                  </a:lnTo>
                  <a:lnTo>
                    <a:pt x="146837" y="1193800"/>
                  </a:lnTo>
                  <a:lnTo>
                    <a:pt x="146912" y="1180967"/>
                  </a:lnTo>
                  <a:lnTo>
                    <a:pt x="154063" y="1168400"/>
                  </a:lnTo>
                  <a:lnTo>
                    <a:pt x="218186" y="1168400"/>
                  </a:lnTo>
                  <a:lnTo>
                    <a:pt x="218186" y="1155700"/>
                  </a:lnTo>
                  <a:lnTo>
                    <a:pt x="1636377" y="1155700"/>
                  </a:lnTo>
                  <a:lnTo>
                    <a:pt x="1661060" y="1143000"/>
                  </a:lnTo>
                  <a:lnTo>
                    <a:pt x="1827480" y="1143000"/>
                  </a:lnTo>
                  <a:lnTo>
                    <a:pt x="1842058" y="1130300"/>
                  </a:lnTo>
                  <a:lnTo>
                    <a:pt x="534339" y="1130300"/>
                  </a:lnTo>
                  <a:lnTo>
                    <a:pt x="535063" y="1117600"/>
                  </a:lnTo>
                  <a:lnTo>
                    <a:pt x="220357" y="1117600"/>
                  </a:lnTo>
                  <a:lnTo>
                    <a:pt x="220357" y="1092200"/>
                  </a:lnTo>
                  <a:lnTo>
                    <a:pt x="146837" y="1092200"/>
                  </a:lnTo>
                  <a:lnTo>
                    <a:pt x="146837" y="1079500"/>
                  </a:lnTo>
                  <a:lnTo>
                    <a:pt x="154063" y="1066800"/>
                  </a:lnTo>
                  <a:lnTo>
                    <a:pt x="220357" y="1066800"/>
                  </a:lnTo>
                  <a:lnTo>
                    <a:pt x="220357" y="1054100"/>
                  </a:lnTo>
                  <a:lnTo>
                    <a:pt x="1864452" y="1054100"/>
                  </a:lnTo>
                  <a:lnTo>
                    <a:pt x="1856312" y="1041400"/>
                  </a:lnTo>
                  <a:lnTo>
                    <a:pt x="336016" y="1041400"/>
                  </a:lnTo>
                  <a:lnTo>
                    <a:pt x="336016" y="1028700"/>
                  </a:lnTo>
                  <a:lnTo>
                    <a:pt x="1080516" y="1028700"/>
                  </a:lnTo>
                  <a:lnTo>
                    <a:pt x="1037844" y="990600"/>
                  </a:lnTo>
                  <a:lnTo>
                    <a:pt x="1028750" y="977900"/>
                  </a:lnTo>
                  <a:lnTo>
                    <a:pt x="140563" y="977900"/>
                  </a:lnTo>
                  <a:lnTo>
                    <a:pt x="140563" y="876300"/>
                  </a:lnTo>
                  <a:lnTo>
                    <a:pt x="709498" y="876300"/>
                  </a:lnTo>
                  <a:lnTo>
                    <a:pt x="707085" y="863600"/>
                  </a:lnTo>
                  <a:lnTo>
                    <a:pt x="506958" y="863600"/>
                  </a:lnTo>
                  <a:lnTo>
                    <a:pt x="506958" y="838200"/>
                  </a:lnTo>
                  <a:lnTo>
                    <a:pt x="686615" y="838200"/>
                  </a:lnTo>
                  <a:lnTo>
                    <a:pt x="674470" y="825500"/>
                  </a:lnTo>
                  <a:lnTo>
                    <a:pt x="659041" y="825500"/>
                  </a:lnTo>
                  <a:lnTo>
                    <a:pt x="652303" y="812800"/>
                  </a:lnTo>
                  <a:lnTo>
                    <a:pt x="647871" y="800100"/>
                  </a:lnTo>
                  <a:lnTo>
                    <a:pt x="645239" y="800100"/>
                  </a:lnTo>
                  <a:lnTo>
                    <a:pt x="643902" y="787400"/>
                  </a:lnTo>
                  <a:lnTo>
                    <a:pt x="612292" y="787400"/>
                  </a:lnTo>
                  <a:lnTo>
                    <a:pt x="612292" y="762000"/>
                  </a:lnTo>
                  <a:lnTo>
                    <a:pt x="146837" y="762000"/>
                  </a:lnTo>
                  <a:lnTo>
                    <a:pt x="146837" y="698500"/>
                  </a:lnTo>
                  <a:lnTo>
                    <a:pt x="658241" y="698500"/>
                  </a:lnTo>
                  <a:lnTo>
                    <a:pt x="658241" y="685800"/>
                  </a:lnTo>
                  <a:lnTo>
                    <a:pt x="668985" y="685800"/>
                  </a:lnTo>
                  <a:lnTo>
                    <a:pt x="674505" y="673100"/>
                  </a:lnTo>
                  <a:lnTo>
                    <a:pt x="146837" y="673100"/>
                  </a:lnTo>
                  <a:lnTo>
                    <a:pt x="146837" y="596900"/>
                  </a:lnTo>
                  <a:lnTo>
                    <a:pt x="815454" y="596900"/>
                  </a:lnTo>
                  <a:lnTo>
                    <a:pt x="833460" y="584200"/>
                  </a:lnTo>
                  <a:lnTo>
                    <a:pt x="849145" y="571500"/>
                  </a:lnTo>
                  <a:lnTo>
                    <a:pt x="587794" y="571500"/>
                  </a:lnTo>
                  <a:lnTo>
                    <a:pt x="587794" y="546100"/>
                  </a:lnTo>
                  <a:lnTo>
                    <a:pt x="146837" y="546100"/>
                  </a:lnTo>
                  <a:lnTo>
                    <a:pt x="146837" y="482600"/>
                  </a:lnTo>
                  <a:lnTo>
                    <a:pt x="1115428" y="482600"/>
                  </a:lnTo>
                  <a:lnTo>
                    <a:pt x="1110568" y="457200"/>
                  </a:lnTo>
                  <a:lnTo>
                    <a:pt x="381787" y="457200"/>
                  </a:lnTo>
                  <a:lnTo>
                    <a:pt x="381787" y="444500"/>
                  </a:lnTo>
                  <a:lnTo>
                    <a:pt x="146837" y="444500"/>
                  </a:lnTo>
                  <a:lnTo>
                    <a:pt x="146837" y="381000"/>
                  </a:lnTo>
                  <a:lnTo>
                    <a:pt x="433971" y="381000"/>
                  </a:lnTo>
                  <a:lnTo>
                    <a:pt x="433971" y="368300"/>
                  </a:lnTo>
                  <a:lnTo>
                    <a:pt x="321184" y="368300"/>
                  </a:lnTo>
                  <a:lnTo>
                    <a:pt x="301834" y="355600"/>
                  </a:lnTo>
                  <a:lnTo>
                    <a:pt x="286494" y="355600"/>
                  </a:lnTo>
                  <a:lnTo>
                    <a:pt x="280250" y="342900"/>
                  </a:lnTo>
                  <a:lnTo>
                    <a:pt x="282714" y="342900"/>
                  </a:lnTo>
                  <a:lnTo>
                    <a:pt x="286512" y="330200"/>
                  </a:lnTo>
                  <a:lnTo>
                    <a:pt x="146837" y="330200"/>
                  </a:lnTo>
                  <a:lnTo>
                    <a:pt x="146837" y="279400"/>
                  </a:lnTo>
                  <a:lnTo>
                    <a:pt x="217919" y="279400"/>
                  </a:lnTo>
                  <a:lnTo>
                    <a:pt x="217919" y="266700"/>
                  </a:lnTo>
                  <a:lnTo>
                    <a:pt x="338264" y="266700"/>
                  </a:lnTo>
                  <a:lnTo>
                    <a:pt x="338480" y="254000"/>
                  </a:lnTo>
                  <a:lnTo>
                    <a:pt x="337540" y="254000"/>
                  </a:lnTo>
                  <a:lnTo>
                    <a:pt x="334505" y="241300"/>
                  </a:lnTo>
                  <a:lnTo>
                    <a:pt x="146837" y="241300"/>
                  </a:lnTo>
                  <a:lnTo>
                    <a:pt x="146837" y="152400"/>
                  </a:lnTo>
                  <a:lnTo>
                    <a:pt x="310832" y="152400"/>
                  </a:lnTo>
                  <a:lnTo>
                    <a:pt x="309092" y="139700"/>
                  </a:lnTo>
                  <a:lnTo>
                    <a:pt x="301830" y="139700"/>
                  </a:lnTo>
                  <a:lnTo>
                    <a:pt x="293036" y="127000"/>
                  </a:lnTo>
                  <a:lnTo>
                    <a:pt x="282180" y="127000"/>
                  </a:lnTo>
                  <a:lnTo>
                    <a:pt x="270459" y="114300"/>
                  </a:lnTo>
                  <a:lnTo>
                    <a:pt x="146837" y="114300"/>
                  </a:lnTo>
                  <a:lnTo>
                    <a:pt x="146837" y="50800"/>
                  </a:lnTo>
                  <a:lnTo>
                    <a:pt x="177838" y="50800"/>
                  </a:lnTo>
                  <a:lnTo>
                    <a:pt x="164889" y="38100"/>
                  </a:lnTo>
                  <a:lnTo>
                    <a:pt x="148446" y="38100"/>
                  </a:lnTo>
                  <a:lnTo>
                    <a:pt x="137363" y="25400"/>
                  </a:lnTo>
                  <a:lnTo>
                    <a:pt x="138624" y="25400"/>
                  </a:lnTo>
                  <a:lnTo>
                    <a:pt x="135882" y="12700"/>
                  </a:lnTo>
                  <a:lnTo>
                    <a:pt x="119344" y="0"/>
                  </a:lnTo>
                  <a:close/>
                </a:path>
                <a:path w="1896745" h="2806700">
                  <a:moveTo>
                    <a:pt x="212318" y="2044700"/>
                  </a:moveTo>
                  <a:lnTo>
                    <a:pt x="185737" y="2044700"/>
                  </a:lnTo>
                  <a:lnTo>
                    <a:pt x="185737" y="2095500"/>
                  </a:lnTo>
                  <a:lnTo>
                    <a:pt x="212318" y="2095500"/>
                  </a:lnTo>
                  <a:lnTo>
                    <a:pt x="212318" y="2044700"/>
                  </a:lnTo>
                  <a:close/>
                </a:path>
                <a:path w="1896745" h="2806700">
                  <a:moveTo>
                    <a:pt x="445363" y="2032000"/>
                  </a:moveTo>
                  <a:lnTo>
                    <a:pt x="412534" y="2032000"/>
                  </a:lnTo>
                  <a:lnTo>
                    <a:pt x="412534" y="2095500"/>
                  </a:lnTo>
                  <a:lnTo>
                    <a:pt x="445363" y="2095500"/>
                  </a:lnTo>
                  <a:lnTo>
                    <a:pt x="445363" y="2032000"/>
                  </a:lnTo>
                  <a:close/>
                </a:path>
                <a:path w="1896745" h="2806700">
                  <a:moveTo>
                    <a:pt x="501332" y="2032000"/>
                  </a:moveTo>
                  <a:lnTo>
                    <a:pt x="496354" y="2032000"/>
                  </a:lnTo>
                  <a:lnTo>
                    <a:pt x="496354" y="2095500"/>
                  </a:lnTo>
                  <a:lnTo>
                    <a:pt x="501332" y="2095500"/>
                  </a:lnTo>
                  <a:lnTo>
                    <a:pt x="501332" y="2032000"/>
                  </a:lnTo>
                  <a:close/>
                </a:path>
                <a:path w="1896745" h="2806700">
                  <a:moveTo>
                    <a:pt x="1124053" y="1917700"/>
                  </a:moveTo>
                  <a:lnTo>
                    <a:pt x="891832" y="1917700"/>
                  </a:lnTo>
                  <a:lnTo>
                    <a:pt x="891832" y="2006600"/>
                  </a:lnTo>
                  <a:lnTo>
                    <a:pt x="1068870" y="2006600"/>
                  </a:lnTo>
                  <a:lnTo>
                    <a:pt x="1070871" y="1993900"/>
                  </a:lnTo>
                  <a:lnTo>
                    <a:pt x="1076150" y="1981200"/>
                  </a:lnTo>
                  <a:lnTo>
                    <a:pt x="1083614" y="1968500"/>
                  </a:lnTo>
                  <a:lnTo>
                    <a:pt x="1092174" y="1955800"/>
                  </a:lnTo>
                  <a:lnTo>
                    <a:pt x="1103486" y="1943100"/>
                  </a:lnTo>
                  <a:lnTo>
                    <a:pt x="1124053" y="1917700"/>
                  </a:lnTo>
                  <a:close/>
                </a:path>
                <a:path w="1896745" h="2806700">
                  <a:moveTo>
                    <a:pt x="363791" y="1803400"/>
                  </a:moveTo>
                  <a:lnTo>
                    <a:pt x="309892" y="1803400"/>
                  </a:lnTo>
                  <a:lnTo>
                    <a:pt x="309892" y="1892300"/>
                  </a:lnTo>
                  <a:lnTo>
                    <a:pt x="317944" y="1892300"/>
                  </a:lnTo>
                  <a:lnTo>
                    <a:pt x="317944" y="1828800"/>
                  </a:lnTo>
                  <a:lnTo>
                    <a:pt x="363791" y="1828800"/>
                  </a:lnTo>
                  <a:lnTo>
                    <a:pt x="363791" y="1803400"/>
                  </a:lnTo>
                  <a:close/>
                </a:path>
                <a:path w="1896745" h="2806700">
                  <a:moveTo>
                    <a:pt x="363791" y="1828800"/>
                  </a:moveTo>
                  <a:lnTo>
                    <a:pt x="359905" y="1828800"/>
                  </a:lnTo>
                  <a:lnTo>
                    <a:pt x="359905" y="1892300"/>
                  </a:lnTo>
                  <a:lnTo>
                    <a:pt x="671360" y="1892300"/>
                  </a:lnTo>
                  <a:lnTo>
                    <a:pt x="671360" y="1879600"/>
                  </a:lnTo>
                  <a:lnTo>
                    <a:pt x="363791" y="1879600"/>
                  </a:lnTo>
                  <a:lnTo>
                    <a:pt x="363791" y="1828800"/>
                  </a:lnTo>
                  <a:close/>
                </a:path>
                <a:path w="1896745" h="2806700">
                  <a:moveTo>
                    <a:pt x="1038250" y="1803400"/>
                  </a:moveTo>
                  <a:lnTo>
                    <a:pt x="965720" y="1803400"/>
                  </a:lnTo>
                  <a:lnTo>
                    <a:pt x="965720" y="1892300"/>
                  </a:lnTo>
                  <a:lnTo>
                    <a:pt x="1149565" y="1892300"/>
                  </a:lnTo>
                  <a:lnTo>
                    <a:pt x="1175715" y="1879600"/>
                  </a:lnTo>
                  <a:lnTo>
                    <a:pt x="992390" y="1879600"/>
                  </a:lnTo>
                  <a:lnTo>
                    <a:pt x="992390" y="1828800"/>
                  </a:lnTo>
                  <a:lnTo>
                    <a:pt x="1038250" y="1828800"/>
                  </a:lnTo>
                  <a:lnTo>
                    <a:pt x="1038250" y="1803400"/>
                  </a:lnTo>
                  <a:close/>
                </a:path>
                <a:path w="1896745" h="2806700">
                  <a:moveTo>
                    <a:pt x="671360" y="1803400"/>
                  </a:moveTo>
                  <a:lnTo>
                    <a:pt x="611212" y="1803400"/>
                  </a:lnTo>
                  <a:lnTo>
                    <a:pt x="611212" y="1879600"/>
                  </a:lnTo>
                  <a:lnTo>
                    <a:pt x="620077" y="1879600"/>
                  </a:lnTo>
                  <a:lnTo>
                    <a:pt x="620077" y="1828800"/>
                  </a:lnTo>
                  <a:lnTo>
                    <a:pt x="671360" y="1828800"/>
                  </a:lnTo>
                  <a:lnTo>
                    <a:pt x="671360" y="1803400"/>
                  </a:lnTo>
                  <a:close/>
                </a:path>
                <a:path w="1896745" h="2806700">
                  <a:moveTo>
                    <a:pt x="671360" y="1828800"/>
                  </a:moveTo>
                  <a:lnTo>
                    <a:pt x="662216" y="1828800"/>
                  </a:lnTo>
                  <a:lnTo>
                    <a:pt x="662216" y="1879600"/>
                  </a:lnTo>
                  <a:lnTo>
                    <a:pt x="671360" y="1879600"/>
                  </a:lnTo>
                  <a:lnTo>
                    <a:pt x="671360" y="1828800"/>
                  </a:lnTo>
                  <a:close/>
                </a:path>
                <a:path w="1896745" h="2806700">
                  <a:moveTo>
                    <a:pt x="1038250" y="1828800"/>
                  </a:moveTo>
                  <a:lnTo>
                    <a:pt x="1034529" y="1828800"/>
                  </a:lnTo>
                  <a:lnTo>
                    <a:pt x="1034529" y="1879600"/>
                  </a:lnTo>
                  <a:lnTo>
                    <a:pt x="1038250" y="1879600"/>
                  </a:lnTo>
                  <a:lnTo>
                    <a:pt x="1038250" y="1828800"/>
                  </a:lnTo>
                  <a:close/>
                </a:path>
                <a:path w="1896745" h="2806700">
                  <a:moveTo>
                    <a:pt x="1241888" y="1803400"/>
                  </a:moveTo>
                  <a:lnTo>
                    <a:pt x="1161694" y="1803400"/>
                  </a:lnTo>
                  <a:lnTo>
                    <a:pt x="1161694" y="1879600"/>
                  </a:lnTo>
                  <a:lnTo>
                    <a:pt x="1171638" y="1879600"/>
                  </a:lnTo>
                  <a:lnTo>
                    <a:pt x="1171638" y="1828800"/>
                  </a:lnTo>
                  <a:lnTo>
                    <a:pt x="1225473" y="1828800"/>
                  </a:lnTo>
                  <a:lnTo>
                    <a:pt x="1241888" y="1803400"/>
                  </a:lnTo>
                  <a:close/>
                </a:path>
                <a:path w="1896745" h="2806700">
                  <a:moveTo>
                    <a:pt x="1196238" y="1828800"/>
                  </a:moveTo>
                  <a:lnTo>
                    <a:pt x="1192530" y="1828800"/>
                  </a:lnTo>
                  <a:lnTo>
                    <a:pt x="1192530" y="1854200"/>
                  </a:lnTo>
                  <a:lnTo>
                    <a:pt x="1196238" y="1854200"/>
                  </a:lnTo>
                  <a:lnTo>
                    <a:pt x="1196238" y="1828800"/>
                  </a:lnTo>
                  <a:close/>
                </a:path>
                <a:path w="1896745" h="2806700">
                  <a:moveTo>
                    <a:pt x="653453" y="1701800"/>
                  </a:moveTo>
                  <a:lnTo>
                    <a:pt x="599465" y="1701800"/>
                  </a:lnTo>
                  <a:lnTo>
                    <a:pt x="599465" y="1790700"/>
                  </a:lnTo>
                  <a:lnTo>
                    <a:pt x="607504" y="1790700"/>
                  </a:lnTo>
                  <a:lnTo>
                    <a:pt x="607504" y="1714500"/>
                  </a:lnTo>
                  <a:lnTo>
                    <a:pt x="653453" y="1714500"/>
                  </a:lnTo>
                  <a:lnTo>
                    <a:pt x="653453" y="1701800"/>
                  </a:lnTo>
                  <a:close/>
                </a:path>
                <a:path w="1896745" h="2806700">
                  <a:moveTo>
                    <a:pt x="653453" y="1714500"/>
                  </a:moveTo>
                  <a:lnTo>
                    <a:pt x="649465" y="1714500"/>
                  </a:lnTo>
                  <a:lnTo>
                    <a:pt x="649465" y="1790700"/>
                  </a:lnTo>
                  <a:lnTo>
                    <a:pt x="1250095" y="1790700"/>
                  </a:lnTo>
                  <a:lnTo>
                    <a:pt x="1258303" y="1778000"/>
                  </a:lnTo>
                  <a:lnTo>
                    <a:pt x="1254188" y="1765300"/>
                  </a:lnTo>
                  <a:lnTo>
                    <a:pt x="653453" y="1765300"/>
                  </a:lnTo>
                  <a:lnTo>
                    <a:pt x="653453" y="1714500"/>
                  </a:lnTo>
                  <a:close/>
                </a:path>
                <a:path w="1896745" h="2806700">
                  <a:moveTo>
                    <a:pt x="429082" y="1701800"/>
                  </a:moveTo>
                  <a:lnTo>
                    <a:pt x="356565" y="1701800"/>
                  </a:lnTo>
                  <a:lnTo>
                    <a:pt x="356565" y="1765300"/>
                  </a:lnTo>
                  <a:lnTo>
                    <a:pt x="383235" y="1765300"/>
                  </a:lnTo>
                  <a:lnTo>
                    <a:pt x="383235" y="1714500"/>
                  </a:lnTo>
                  <a:lnTo>
                    <a:pt x="429082" y="1714500"/>
                  </a:lnTo>
                  <a:lnTo>
                    <a:pt x="429082" y="1701800"/>
                  </a:lnTo>
                  <a:close/>
                </a:path>
                <a:path w="1896745" h="2806700">
                  <a:moveTo>
                    <a:pt x="429082" y="1714500"/>
                  </a:moveTo>
                  <a:lnTo>
                    <a:pt x="425373" y="1714500"/>
                  </a:lnTo>
                  <a:lnTo>
                    <a:pt x="425373" y="1765300"/>
                  </a:lnTo>
                  <a:lnTo>
                    <a:pt x="429082" y="1765300"/>
                  </a:lnTo>
                  <a:lnTo>
                    <a:pt x="429082" y="1714500"/>
                  </a:lnTo>
                  <a:close/>
                </a:path>
                <a:path w="1896745" h="2806700">
                  <a:moveTo>
                    <a:pt x="927100" y="1701800"/>
                  </a:moveTo>
                  <a:lnTo>
                    <a:pt x="892467" y="1701800"/>
                  </a:lnTo>
                  <a:lnTo>
                    <a:pt x="892467" y="1765300"/>
                  </a:lnTo>
                  <a:lnTo>
                    <a:pt x="902411" y="1765300"/>
                  </a:lnTo>
                  <a:lnTo>
                    <a:pt x="902411" y="1714500"/>
                  </a:lnTo>
                  <a:lnTo>
                    <a:pt x="927100" y="1714500"/>
                  </a:lnTo>
                  <a:lnTo>
                    <a:pt x="927100" y="1701800"/>
                  </a:lnTo>
                  <a:close/>
                </a:path>
                <a:path w="1896745" h="2806700">
                  <a:moveTo>
                    <a:pt x="927100" y="1714500"/>
                  </a:moveTo>
                  <a:lnTo>
                    <a:pt x="923302" y="1714500"/>
                  </a:lnTo>
                  <a:lnTo>
                    <a:pt x="923302" y="1765300"/>
                  </a:lnTo>
                  <a:lnTo>
                    <a:pt x="927100" y="1765300"/>
                  </a:lnTo>
                  <a:lnTo>
                    <a:pt x="927100" y="1714500"/>
                  </a:lnTo>
                  <a:close/>
                </a:path>
                <a:path w="1896745" h="2806700">
                  <a:moveTo>
                    <a:pt x="217919" y="1612900"/>
                  </a:moveTo>
                  <a:lnTo>
                    <a:pt x="185737" y="1612900"/>
                  </a:lnTo>
                  <a:lnTo>
                    <a:pt x="185737" y="1663700"/>
                  </a:lnTo>
                  <a:lnTo>
                    <a:pt x="217919" y="1663700"/>
                  </a:lnTo>
                  <a:lnTo>
                    <a:pt x="217919" y="1612900"/>
                  </a:lnTo>
                  <a:close/>
                </a:path>
                <a:path w="1896745" h="2806700">
                  <a:moveTo>
                    <a:pt x="267931" y="1587500"/>
                  </a:moveTo>
                  <a:lnTo>
                    <a:pt x="262953" y="1587500"/>
                  </a:lnTo>
                  <a:lnTo>
                    <a:pt x="262953" y="1663700"/>
                  </a:lnTo>
                  <a:lnTo>
                    <a:pt x="267931" y="1663700"/>
                  </a:lnTo>
                  <a:lnTo>
                    <a:pt x="267931" y="1587500"/>
                  </a:lnTo>
                  <a:close/>
                </a:path>
                <a:path w="1896745" h="2806700">
                  <a:moveTo>
                    <a:pt x="1293063" y="1587500"/>
                  </a:moveTo>
                  <a:lnTo>
                    <a:pt x="783958" y="1587500"/>
                  </a:lnTo>
                  <a:lnTo>
                    <a:pt x="783958" y="1663700"/>
                  </a:lnTo>
                  <a:lnTo>
                    <a:pt x="1239050" y="1663700"/>
                  </a:lnTo>
                  <a:lnTo>
                    <a:pt x="1239050" y="1651000"/>
                  </a:lnTo>
                  <a:lnTo>
                    <a:pt x="1245835" y="1638300"/>
                  </a:lnTo>
                  <a:lnTo>
                    <a:pt x="1261646" y="1625600"/>
                  </a:lnTo>
                  <a:lnTo>
                    <a:pt x="1279662" y="1600200"/>
                  </a:lnTo>
                  <a:lnTo>
                    <a:pt x="1293063" y="1587500"/>
                  </a:lnTo>
                  <a:close/>
                </a:path>
                <a:path w="1896745" h="2806700">
                  <a:moveTo>
                    <a:pt x="1409153" y="1485900"/>
                  </a:moveTo>
                  <a:lnTo>
                    <a:pt x="914628" y="1485900"/>
                  </a:lnTo>
                  <a:lnTo>
                    <a:pt x="914628" y="1562100"/>
                  </a:lnTo>
                  <a:lnTo>
                    <a:pt x="1314192" y="1562100"/>
                  </a:lnTo>
                  <a:lnTo>
                    <a:pt x="1327823" y="1549400"/>
                  </a:lnTo>
                  <a:lnTo>
                    <a:pt x="1409153" y="1485900"/>
                  </a:lnTo>
                  <a:close/>
                </a:path>
                <a:path w="1896745" h="2806700">
                  <a:moveTo>
                    <a:pt x="212318" y="1498600"/>
                  </a:moveTo>
                  <a:lnTo>
                    <a:pt x="185737" y="1498600"/>
                  </a:lnTo>
                  <a:lnTo>
                    <a:pt x="185737" y="1549400"/>
                  </a:lnTo>
                  <a:lnTo>
                    <a:pt x="212318" y="1549400"/>
                  </a:lnTo>
                  <a:lnTo>
                    <a:pt x="212318" y="1498600"/>
                  </a:lnTo>
                  <a:close/>
                </a:path>
                <a:path w="1896745" h="2806700">
                  <a:moveTo>
                    <a:pt x="464527" y="1498600"/>
                  </a:moveTo>
                  <a:lnTo>
                    <a:pt x="454317" y="1498600"/>
                  </a:lnTo>
                  <a:lnTo>
                    <a:pt x="454317" y="1549400"/>
                  </a:lnTo>
                  <a:lnTo>
                    <a:pt x="464527" y="1549400"/>
                  </a:lnTo>
                  <a:lnTo>
                    <a:pt x="464527" y="1498600"/>
                  </a:lnTo>
                  <a:close/>
                </a:path>
                <a:path w="1896745" h="2806700">
                  <a:moveTo>
                    <a:pt x="488950" y="1485900"/>
                  </a:moveTo>
                  <a:lnTo>
                    <a:pt x="259702" y="1485900"/>
                  </a:lnTo>
                  <a:lnTo>
                    <a:pt x="259702" y="1498600"/>
                  </a:lnTo>
                  <a:lnTo>
                    <a:pt x="485419" y="1498600"/>
                  </a:lnTo>
                  <a:lnTo>
                    <a:pt x="485419" y="1549400"/>
                  </a:lnTo>
                  <a:lnTo>
                    <a:pt x="488950" y="1549400"/>
                  </a:lnTo>
                  <a:lnTo>
                    <a:pt x="488950" y="1485900"/>
                  </a:lnTo>
                  <a:close/>
                </a:path>
                <a:path w="1896745" h="2806700">
                  <a:moveTo>
                    <a:pt x="903952" y="1397000"/>
                  </a:moveTo>
                  <a:lnTo>
                    <a:pt x="894524" y="1397000"/>
                  </a:lnTo>
                  <a:lnTo>
                    <a:pt x="877074" y="1435100"/>
                  </a:lnTo>
                  <a:lnTo>
                    <a:pt x="872744" y="1447800"/>
                  </a:lnTo>
                  <a:lnTo>
                    <a:pt x="869657" y="1460500"/>
                  </a:lnTo>
                  <a:lnTo>
                    <a:pt x="1517396" y="1460500"/>
                  </a:lnTo>
                  <a:lnTo>
                    <a:pt x="1614017" y="1473200"/>
                  </a:lnTo>
                  <a:lnTo>
                    <a:pt x="1657807" y="1447800"/>
                  </a:lnTo>
                  <a:lnTo>
                    <a:pt x="920229" y="1447800"/>
                  </a:lnTo>
                  <a:lnTo>
                    <a:pt x="911796" y="1435100"/>
                  </a:lnTo>
                  <a:lnTo>
                    <a:pt x="904895" y="1435100"/>
                  </a:lnTo>
                  <a:lnTo>
                    <a:pt x="900235" y="1422400"/>
                  </a:lnTo>
                  <a:lnTo>
                    <a:pt x="898525" y="1422400"/>
                  </a:lnTo>
                  <a:lnTo>
                    <a:pt x="899882" y="1409700"/>
                  </a:lnTo>
                  <a:lnTo>
                    <a:pt x="903952" y="1397000"/>
                  </a:lnTo>
                  <a:close/>
                </a:path>
                <a:path w="1896745" h="2806700">
                  <a:moveTo>
                    <a:pt x="857097" y="1447800"/>
                  </a:moveTo>
                  <a:lnTo>
                    <a:pt x="619328" y="1447800"/>
                  </a:lnTo>
                  <a:lnTo>
                    <a:pt x="620522" y="1460500"/>
                  </a:lnTo>
                  <a:lnTo>
                    <a:pt x="857097" y="1460500"/>
                  </a:lnTo>
                  <a:lnTo>
                    <a:pt x="857097" y="1447800"/>
                  </a:lnTo>
                  <a:close/>
                </a:path>
                <a:path w="1896745" h="2806700">
                  <a:moveTo>
                    <a:pt x="389478" y="1435100"/>
                  </a:moveTo>
                  <a:lnTo>
                    <a:pt x="308787" y="1435100"/>
                  </a:lnTo>
                  <a:lnTo>
                    <a:pt x="302831" y="1447800"/>
                  </a:lnTo>
                  <a:lnTo>
                    <a:pt x="399135" y="1447800"/>
                  </a:lnTo>
                  <a:lnTo>
                    <a:pt x="389478" y="1435100"/>
                  </a:lnTo>
                  <a:close/>
                </a:path>
                <a:path w="1896745" h="2806700">
                  <a:moveTo>
                    <a:pt x="470844" y="1435100"/>
                  </a:moveTo>
                  <a:lnTo>
                    <a:pt x="406924" y="1435100"/>
                  </a:lnTo>
                  <a:lnTo>
                    <a:pt x="399135" y="1447800"/>
                  </a:lnTo>
                  <a:lnTo>
                    <a:pt x="482231" y="1447800"/>
                  </a:lnTo>
                  <a:lnTo>
                    <a:pt x="470844" y="1435100"/>
                  </a:lnTo>
                  <a:close/>
                </a:path>
                <a:path w="1896745" h="2806700">
                  <a:moveTo>
                    <a:pt x="605866" y="1435100"/>
                  </a:moveTo>
                  <a:lnTo>
                    <a:pt x="490843" y="1435100"/>
                  </a:lnTo>
                  <a:lnTo>
                    <a:pt x="482231" y="1447800"/>
                  </a:lnTo>
                  <a:lnTo>
                    <a:pt x="607682" y="1447800"/>
                  </a:lnTo>
                  <a:lnTo>
                    <a:pt x="605866" y="1435100"/>
                  </a:lnTo>
                  <a:close/>
                </a:path>
                <a:path w="1896745" h="2806700">
                  <a:moveTo>
                    <a:pt x="1712567" y="1358900"/>
                  </a:moveTo>
                  <a:lnTo>
                    <a:pt x="675500" y="1358900"/>
                  </a:lnTo>
                  <a:lnTo>
                    <a:pt x="675589" y="1435100"/>
                  </a:lnTo>
                  <a:lnTo>
                    <a:pt x="617347" y="1435100"/>
                  </a:lnTo>
                  <a:lnTo>
                    <a:pt x="615365" y="1447800"/>
                  </a:lnTo>
                  <a:lnTo>
                    <a:pt x="696023" y="1447800"/>
                  </a:lnTo>
                  <a:lnTo>
                    <a:pt x="689698" y="1435100"/>
                  </a:lnTo>
                  <a:lnTo>
                    <a:pt x="689254" y="1422400"/>
                  </a:lnTo>
                  <a:lnTo>
                    <a:pt x="705345" y="1422400"/>
                  </a:lnTo>
                  <a:lnTo>
                    <a:pt x="695024" y="1409700"/>
                  </a:lnTo>
                  <a:lnTo>
                    <a:pt x="690333" y="1409700"/>
                  </a:lnTo>
                  <a:lnTo>
                    <a:pt x="690333" y="1397000"/>
                  </a:lnTo>
                  <a:lnTo>
                    <a:pt x="738720" y="1397000"/>
                  </a:lnTo>
                  <a:lnTo>
                    <a:pt x="738720" y="1384300"/>
                  </a:lnTo>
                  <a:lnTo>
                    <a:pt x="1002969" y="1384300"/>
                  </a:lnTo>
                  <a:lnTo>
                    <a:pt x="1002969" y="1371600"/>
                  </a:lnTo>
                  <a:lnTo>
                    <a:pt x="1727080" y="1371600"/>
                  </a:lnTo>
                  <a:lnTo>
                    <a:pt x="1712567" y="1358900"/>
                  </a:lnTo>
                  <a:close/>
                </a:path>
                <a:path w="1896745" h="2806700">
                  <a:moveTo>
                    <a:pt x="738720" y="1397000"/>
                  </a:moveTo>
                  <a:lnTo>
                    <a:pt x="723506" y="1397000"/>
                  </a:lnTo>
                  <a:lnTo>
                    <a:pt x="724865" y="1409700"/>
                  </a:lnTo>
                  <a:lnTo>
                    <a:pt x="711130" y="1409700"/>
                  </a:lnTo>
                  <a:lnTo>
                    <a:pt x="721446" y="1422400"/>
                  </a:lnTo>
                  <a:lnTo>
                    <a:pt x="726135" y="1422400"/>
                  </a:lnTo>
                  <a:lnTo>
                    <a:pt x="726135" y="1435100"/>
                  </a:lnTo>
                  <a:lnTo>
                    <a:pt x="718096" y="1447800"/>
                  </a:lnTo>
                  <a:lnTo>
                    <a:pt x="741603" y="1447800"/>
                  </a:lnTo>
                  <a:lnTo>
                    <a:pt x="738720" y="1435100"/>
                  </a:lnTo>
                  <a:lnTo>
                    <a:pt x="738720" y="1397000"/>
                  </a:lnTo>
                  <a:close/>
                </a:path>
                <a:path w="1896745" h="2806700">
                  <a:moveTo>
                    <a:pt x="1002969" y="1384300"/>
                  </a:moveTo>
                  <a:lnTo>
                    <a:pt x="744143" y="1384300"/>
                  </a:lnTo>
                  <a:lnTo>
                    <a:pt x="744232" y="1435100"/>
                  </a:lnTo>
                  <a:lnTo>
                    <a:pt x="751916" y="1435100"/>
                  </a:lnTo>
                  <a:lnTo>
                    <a:pt x="749655" y="1447800"/>
                  </a:lnTo>
                  <a:lnTo>
                    <a:pt x="766927" y="1447800"/>
                  </a:lnTo>
                  <a:lnTo>
                    <a:pt x="759612" y="1435100"/>
                  </a:lnTo>
                  <a:lnTo>
                    <a:pt x="759612" y="1422400"/>
                  </a:lnTo>
                  <a:lnTo>
                    <a:pt x="765035" y="1409700"/>
                  </a:lnTo>
                  <a:lnTo>
                    <a:pt x="761771" y="1409700"/>
                  </a:lnTo>
                  <a:lnTo>
                    <a:pt x="762508" y="1397000"/>
                  </a:lnTo>
                  <a:lnTo>
                    <a:pt x="1002969" y="1397000"/>
                  </a:lnTo>
                  <a:lnTo>
                    <a:pt x="1002969" y="1384300"/>
                  </a:lnTo>
                  <a:close/>
                </a:path>
                <a:path w="1896745" h="2806700">
                  <a:moveTo>
                    <a:pt x="810971" y="1397000"/>
                  </a:moveTo>
                  <a:lnTo>
                    <a:pt x="798029" y="1397000"/>
                  </a:lnTo>
                  <a:lnTo>
                    <a:pt x="798029" y="1435100"/>
                  </a:lnTo>
                  <a:lnTo>
                    <a:pt x="788085" y="1435100"/>
                  </a:lnTo>
                  <a:lnTo>
                    <a:pt x="782129" y="1447800"/>
                  </a:lnTo>
                  <a:lnTo>
                    <a:pt x="816673" y="1447800"/>
                  </a:lnTo>
                  <a:lnTo>
                    <a:pt x="810336" y="1435100"/>
                  </a:lnTo>
                  <a:lnTo>
                    <a:pt x="809891" y="1422400"/>
                  </a:lnTo>
                  <a:lnTo>
                    <a:pt x="825982" y="1422400"/>
                  </a:lnTo>
                  <a:lnTo>
                    <a:pt x="815662" y="1409700"/>
                  </a:lnTo>
                  <a:lnTo>
                    <a:pt x="810971" y="1409700"/>
                  </a:lnTo>
                  <a:lnTo>
                    <a:pt x="810971" y="1397000"/>
                  </a:lnTo>
                  <a:close/>
                </a:path>
                <a:path w="1896745" h="2806700">
                  <a:moveTo>
                    <a:pt x="852576" y="1397000"/>
                  </a:moveTo>
                  <a:lnTo>
                    <a:pt x="844156" y="1397000"/>
                  </a:lnTo>
                  <a:lnTo>
                    <a:pt x="845502" y="1409700"/>
                  </a:lnTo>
                  <a:lnTo>
                    <a:pt x="831767" y="1409700"/>
                  </a:lnTo>
                  <a:lnTo>
                    <a:pt x="842083" y="1422400"/>
                  </a:lnTo>
                  <a:lnTo>
                    <a:pt x="846772" y="1422400"/>
                  </a:lnTo>
                  <a:lnTo>
                    <a:pt x="846772" y="1435100"/>
                  </a:lnTo>
                  <a:lnTo>
                    <a:pt x="838733" y="1447800"/>
                  </a:lnTo>
                  <a:lnTo>
                    <a:pt x="868578" y="1447800"/>
                  </a:lnTo>
                  <a:lnTo>
                    <a:pt x="870750" y="1435100"/>
                  </a:lnTo>
                  <a:lnTo>
                    <a:pt x="852576" y="1397000"/>
                  </a:lnTo>
                  <a:close/>
                </a:path>
                <a:path w="1896745" h="2806700">
                  <a:moveTo>
                    <a:pt x="1727080" y="1371600"/>
                  </a:moveTo>
                  <a:lnTo>
                    <a:pt x="1008392" y="1371600"/>
                  </a:lnTo>
                  <a:lnTo>
                    <a:pt x="1008392" y="1435100"/>
                  </a:lnTo>
                  <a:lnTo>
                    <a:pt x="929147" y="1435100"/>
                  </a:lnTo>
                  <a:lnTo>
                    <a:pt x="920229" y="1447800"/>
                  </a:lnTo>
                  <a:lnTo>
                    <a:pt x="1027214" y="1447800"/>
                  </a:lnTo>
                  <a:lnTo>
                    <a:pt x="1019886" y="1435100"/>
                  </a:lnTo>
                  <a:lnTo>
                    <a:pt x="1019886" y="1422400"/>
                  </a:lnTo>
                  <a:lnTo>
                    <a:pt x="1025309" y="1409700"/>
                  </a:lnTo>
                  <a:lnTo>
                    <a:pt x="1022057" y="1409700"/>
                  </a:lnTo>
                  <a:lnTo>
                    <a:pt x="1022781" y="1397000"/>
                  </a:lnTo>
                  <a:lnTo>
                    <a:pt x="1720432" y="1397000"/>
                  </a:lnTo>
                  <a:lnTo>
                    <a:pt x="1729917" y="1384300"/>
                  </a:lnTo>
                  <a:lnTo>
                    <a:pt x="1731414" y="1384300"/>
                  </a:lnTo>
                  <a:lnTo>
                    <a:pt x="1727080" y="1371600"/>
                  </a:lnTo>
                  <a:close/>
                </a:path>
                <a:path w="1896745" h="2806700">
                  <a:moveTo>
                    <a:pt x="1679702" y="1435100"/>
                  </a:moveTo>
                  <a:lnTo>
                    <a:pt x="1048359" y="1435100"/>
                  </a:lnTo>
                  <a:lnTo>
                    <a:pt x="1042390" y="1447800"/>
                  </a:lnTo>
                  <a:lnTo>
                    <a:pt x="1657807" y="1447800"/>
                  </a:lnTo>
                  <a:lnTo>
                    <a:pt x="1679702" y="1435100"/>
                  </a:lnTo>
                  <a:close/>
                </a:path>
                <a:path w="1896745" h="2806700">
                  <a:moveTo>
                    <a:pt x="259591" y="1384300"/>
                  </a:moveTo>
                  <a:lnTo>
                    <a:pt x="224332" y="1384300"/>
                  </a:lnTo>
                  <a:lnTo>
                    <a:pt x="224332" y="1435100"/>
                  </a:lnTo>
                  <a:lnTo>
                    <a:pt x="254355" y="1435100"/>
                  </a:lnTo>
                  <a:lnTo>
                    <a:pt x="259747" y="1422400"/>
                  </a:lnTo>
                  <a:lnTo>
                    <a:pt x="263064" y="1422400"/>
                  </a:lnTo>
                  <a:lnTo>
                    <a:pt x="264739" y="1409700"/>
                  </a:lnTo>
                  <a:lnTo>
                    <a:pt x="265201" y="1409700"/>
                  </a:lnTo>
                  <a:lnTo>
                    <a:pt x="264733" y="1397000"/>
                  </a:lnTo>
                  <a:lnTo>
                    <a:pt x="263018" y="1397000"/>
                  </a:lnTo>
                  <a:lnTo>
                    <a:pt x="259591" y="1384300"/>
                  </a:lnTo>
                  <a:close/>
                </a:path>
                <a:path w="1896745" h="2806700">
                  <a:moveTo>
                    <a:pt x="285737" y="1409700"/>
                  </a:moveTo>
                  <a:lnTo>
                    <a:pt x="270959" y="1409700"/>
                  </a:lnTo>
                  <a:lnTo>
                    <a:pt x="269655" y="1422400"/>
                  </a:lnTo>
                  <a:lnTo>
                    <a:pt x="267233" y="1422400"/>
                  </a:lnTo>
                  <a:lnTo>
                    <a:pt x="263486" y="1435100"/>
                  </a:lnTo>
                  <a:lnTo>
                    <a:pt x="280314" y="1435100"/>
                  </a:lnTo>
                  <a:lnTo>
                    <a:pt x="280314" y="1422400"/>
                  </a:lnTo>
                  <a:lnTo>
                    <a:pt x="285737" y="1409700"/>
                  </a:lnTo>
                  <a:close/>
                </a:path>
                <a:path w="1896745" h="2806700">
                  <a:moveTo>
                    <a:pt x="313309" y="1409700"/>
                  </a:moveTo>
                  <a:lnTo>
                    <a:pt x="308698" y="1422400"/>
                  </a:lnTo>
                  <a:lnTo>
                    <a:pt x="286105" y="1422400"/>
                  </a:lnTo>
                  <a:lnTo>
                    <a:pt x="286105" y="1435100"/>
                  </a:lnTo>
                  <a:lnTo>
                    <a:pt x="313309" y="1435100"/>
                  </a:lnTo>
                  <a:lnTo>
                    <a:pt x="313309" y="1409700"/>
                  </a:lnTo>
                  <a:close/>
                </a:path>
                <a:path w="1896745" h="2806700">
                  <a:moveTo>
                    <a:pt x="333768" y="1397000"/>
                  </a:moveTo>
                  <a:lnTo>
                    <a:pt x="318731" y="1397000"/>
                  </a:lnTo>
                  <a:lnTo>
                    <a:pt x="318731" y="1435100"/>
                  </a:lnTo>
                  <a:lnTo>
                    <a:pt x="333768" y="1435100"/>
                  </a:lnTo>
                  <a:lnTo>
                    <a:pt x="333768" y="1397000"/>
                  </a:lnTo>
                  <a:close/>
                </a:path>
                <a:path w="1896745" h="2806700">
                  <a:moveTo>
                    <a:pt x="353301" y="1397000"/>
                  </a:moveTo>
                  <a:lnTo>
                    <a:pt x="339191" y="1397000"/>
                  </a:lnTo>
                  <a:lnTo>
                    <a:pt x="339191" y="1435100"/>
                  </a:lnTo>
                  <a:lnTo>
                    <a:pt x="353301" y="1435100"/>
                  </a:lnTo>
                  <a:lnTo>
                    <a:pt x="353301" y="1397000"/>
                  </a:lnTo>
                  <a:close/>
                </a:path>
                <a:path w="1896745" h="2806700">
                  <a:moveTo>
                    <a:pt x="383363" y="1397000"/>
                  </a:moveTo>
                  <a:lnTo>
                    <a:pt x="361784" y="1397000"/>
                  </a:lnTo>
                  <a:lnTo>
                    <a:pt x="358724" y="1409700"/>
                  </a:lnTo>
                  <a:lnTo>
                    <a:pt x="358724" y="1435100"/>
                  </a:lnTo>
                  <a:lnTo>
                    <a:pt x="382782" y="1435100"/>
                  </a:lnTo>
                  <a:lnTo>
                    <a:pt x="378884" y="1422400"/>
                  </a:lnTo>
                  <a:lnTo>
                    <a:pt x="377621" y="1422400"/>
                  </a:lnTo>
                  <a:lnTo>
                    <a:pt x="379102" y="1409700"/>
                  </a:lnTo>
                  <a:lnTo>
                    <a:pt x="383363" y="1397000"/>
                  </a:lnTo>
                  <a:close/>
                </a:path>
                <a:path w="1896745" h="2806700">
                  <a:moveTo>
                    <a:pt x="413321" y="1422400"/>
                  </a:moveTo>
                  <a:lnTo>
                    <a:pt x="383400" y="1422400"/>
                  </a:lnTo>
                  <a:lnTo>
                    <a:pt x="388645" y="1435100"/>
                  </a:lnTo>
                  <a:lnTo>
                    <a:pt x="411607" y="1435100"/>
                  </a:lnTo>
                  <a:lnTo>
                    <a:pt x="413321" y="1422400"/>
                  </a:lnTo>
                  <a:close/>
                </a:path>
                <a:path w="1896745" h="2806700">
                  <a:moveTo>
                    <a:pt x="470506" y="1371600"/>
                  </a:moveTo>
                  <a:lnTo>
                    <a:pt x="339458" y="1371600"/>
                  </a:lnTo>
                  <a:lnTo>
                    <a:pt x="339458" y="1384300"/>
                  </a:lnTo>
                  <a:lnTo>
                    <a:pt x="265818" y="1384300"/>
                  </a:lnTo>
                  <a:lnTo>
                    <a:pt x="269144" y="1397000"/>
                  </a:lnTo>
                  <a:lnTo>
                    <a:pt x="414318" y="1397000"/>
                  </a:lnTo>
                  <a:lnTo>
                    <a:pt x="418380" y="1409700"/>
                  </a:lnTo>
                  <a:lnTo>
                    <a:pt x="419747" y="1422400"/>
                  </a:lnTo>
                  <a:lnTo>
                    <a:pt x="419392" y="1422400"/>
                  </a:lnTo>
                  <a:lnTo>
                    <a:pt x="416782" y="1435100"/>
                  </a:lnTo>
                  <a:lnTo>
                    <a:pt x="461827" y="1435100"/>
                  </a:lnTo>
                  <a:lnTo>
                    <a:pt x="455894" y="1422400"/>
                  </a:lnTo>
                  <a:lnTo>
                    <a:pt x="453758" y="1409700"/>
                  </a:lnTo>
                  <a:lnTo>
                    <a:pt x="455577" y="1397000"/>
                  </a:lnTo>
                  <a:lnTo>
                    <a:pt x="461117" y="1384300"/>
                  </a:lnTo>
                  <a:lnTo>
                    <a:pt x="470506" y="1371600"/>
                  </a:lnTo>
                  <a:close/>
                </a:path>
                <a:path w="1896745" h="2806700">
                  <a:moveTo>
                    <a:pt x="502000" y="1384300"/>
                  </a:moveTo>
                  <a:lnTo>
                    <a:pt x="465704" y="1384300"/>
                  </a:lnTo>
                  <a:lnTo>
                    <a:pt x="461316" y="1397000"/>
                  </a:lnTo>
                  <a:lnTo>
                    <a:pt x="459905" y="1409700"/>
                  </a:lnTo>
                  <a:lnTo>
                    <a:pt x="461493" y="1422400"/>
                  </a:lnTo>
                  <a:lnTo>
                    <a:pt x="466107" y="1435100"/>
                  </a:lnTo>
                  <a:lnTo>
                    <a:pt x="498779" y="1435100"/>
                  </a:lnTo>
                  <a:lnTo>
                    <a:pt x="503123" y="1422400"/>
                  </a:lnTo>
                  <a:lnTo>
                    <a:pt x="505828" y="1422400"/>
                  </a:lnTo>
                  <a:lnTo>
                    <a:pt x="505929" y="1409700"/>
                  </a:lnTo>
                  <a:lnTo>
                    <a:pt x="526656" y="1409700"/>
                  </a:lnTo>
                  <a:lnTo>
                    <a:pt x="526656" y="1397000"/>
                  </a:lnTo>
                  <a:lnTo>
                    <a:pt x="504748" y="1397000"/>
                  </a:lnTo>
                  <a:lnTo>
                    <a:pt x="502000" y="1384300"/>
                  </a:lnTo>
                  <a:close/>
                </a:path>
                <a:path w="1896745" h="2806700">
                  <a:moveTo>
                    <a:pt x="526656" y="1409700"/>
                  </a:moveTo>
                  <a:lnTo>
                    <a:pt x="511797" y="1409700"/>
                  </a:lnTo>
                  <a:lnTo>
                    <a:pt x="511797" y="1435100"/>
                  </a:lnTo>
                  <a:lnTo>
                    <a:pt x="526656" y="1435100"/>
                  </a:lnTo>
                  <a:lnTo>
                    <a:pt x="526656" y="1409700"/>
                  </a:lnTo>
                  <a:close/>
                </a:path>
                <a:path w="1896745" h="2806700">
                  <a:moveTo>
                    <a:pt x="546188" y="1397000"/>
                  </a:moveTo>
                  <a:lnTo>
                    <a:pt x="532079" y="1397000"/>
                  </a:lnTo>
                  <a:lnTo>
                    <a:pt x="532079" y="1435100"/>
                  </a:lnTo>
                  <a:lnTo>
                    <a:pt x="546188" y="1435100"/>
                  </a:lnTo>
                  <a:lnTo>
                    <a:pt x="546188" y="1397000"/>
                  </a:lnTo>
                  <a:close/>
                </a:path>
                <a:path w="1896745" h="2806700">
                  <a:moveTo>
                    <a:pt x="576846" y="1397000"/>
                  </a:moveTo>
                  <a:lnTo>
                    <a:pt x="554672" y="1397000"/>
                  </a:lnTo>
                  <a:lnTo>
                    <a:pt x="551611" y="1409700"/>
                  </a:lnTo>
                  <a:lnTo>
                    <a:pt x="551611" y="1435100"/>
                  </a:lnTo>
                  <a:lnTo>
                    <a:pt x="576846" y="1435100"/>
                  </a:lnTo>
                  <a:lnTo>
                    <a:pt x="576846" y="1397000"/>
                  </a:lnTo>
                  <a:close/>
                </a:path>
                <a:path w="1896745" h="2806700">
                  <a:moveTo>
                    <a:pt x="594829" y="1397000"/>
                  </a:moveTo>
                  <a:lnTo>
                    <a:pt x="582269" y="1397000"/>
                  </a:lnTo>
                  <a:lnTo>
                    <a:pt x="582269" y="1435100"/>
                  </a:lnTo>
                  <a:lnTo>
                    <a:pt x="594118" y="1435100"/>
                  </a:lnTo>
                  <a:lnTo>
                    <a:pt x="593750" y="1422400"/>
                  </a:lnTo>
                  <a:lnTo>
                    <a:pt x="609841" y="1422400"/>
                  </a:lnTo>
                  <a:lnTo>
                    <a:pt x="599520" y="1409700"/>
                  </a:lnTo>
                  <a:lnTo>
                    <a:pt x="594829" y="1409700"/>
                  </a:lnTo>
                  <a:lnTo>
                    <a:pt x="594829" y="1397000"/>
                  </a:lnTo>
                  <a:close/>
                </a:path>
                <a:path w="1896745" h="2806700">
                  <a:moveTo>
                    <a:pt x="624852" y="1422400"/>
                  </a:moveTo>
                  <a:lnTo>
                    <a:pt x="599262" y="1422400"/>
                  </a:lnTo>
                  <a:lnTo>
                    <a:pt x="600989" y="1435100"/>
                  </a:lnTo>
                  <a:lnTo>
                    <a:pt x="624852" y="1435100"/>
                  </a:lnTo>
                  <a:lnTo>
                    <a:pt x="624852" y="1422400"/>
                  </a:lnTo>
                  <a:close/>
                </a:path>
                <a:path w="1896745" h="2806700">
                  <a:moveTo>
                    <a:pt x="669442" y="1371600"/>
                  </a:moveTo>
                  <a:lnTo>
                    <a:pt x="582536" y="1371600"/>
                  </a:lnTo>
                  <a:lnTo>
                    <a:pt x="582536" y="1384300"/>
                  </a:lnTo>
                  <a:lnTo>
                    <a:pt x="507537" y="1384300"/>
                  </a:lnTo>
                  <a:lnTo>
                    <a:pt x="511073" y="1397000"/>
                  </a:lnTo>
                  <a:lnTo>
                    <a:pt x="628015" y="1397000"/>
                  </a:lnTo>
                  <a:lnTo>
                    <a:pt x="629373" y="1409700"/>
                  </a:lnTo>
                  <a:lnTo>
                    <a:pt x="615632" y="1409700"/>
                  </a:lnTo>
                  <a:lnTo>
                    <a:pt x="625952" y="1422400"/>
                  </a:lnTo>
                  <a:lnTo>
                    <a:pt x="630643" y="1422400"/>
                  </a:lnTo>
                  <a:lnTo>
                    <a:pt x="630643" y="1435100"/>
                  </a:lnTo>
                  <a:lnTo>
                    <a:pt x="669442" y="1435100"/>
                  </a:lnTo>
                  <a:lnTo>
                    <a:pt x="669442" y="1371600"/>
                  </a:lnTo>
                  <a:close/>
                </a:path>
                <a:path w="1896745" h="2806700">
                  <a:moveTo>
                    <a:pt x="720356" y="1422400"/>
                  </a:moveTo>
                  <a:lnTo>
                    <a:pt x="694766" y="1422400"/>
                  </a:lnTo>
                  <a:lnTo>
                    <a:pt x="696480" y="1435100"/>
                  </a:lnTo>
                  <a:lnTo>
                    <a:pt x="720356" y="1435100"/>
                  </a:lnTo>
                  <a:lnTo>
                    <a:pt x="720356" y="1422400"/>
                  </a:lnTo>
                  <a:close/>
                </a:path>
                <a:path w="1896745" h="2806700">
                  <a:moveTo>
                    <a:pt x="792607" y="1409700"/>
                  </a:moveTo>
                  <a:lnTo>
                    <a:pt x="787996" y="1422400"/>
                  </a:lnTo>
                  <a:lnTo>
                    <a:pt x="765390" y="1422400"/>
                  </a:lnTo>
                  <a:lnTo>
                    <a:pt x="765390" y="1435100"/>
                  </a:lnTo>
                  <a:lnTo>
                    <a:pt x="792607" y="1435100"/>
                  </a:lnTo>
                  <a:lnTo>
                    <a:pt x="792607" y="1409700"/>
                  </a:lnTo>
                  <a:close/>
                </a:path>
                <a:path w="1896745" h="2806700">
                  <a:moveTo>
                    <a:pt x="840994" y="1422400"/>
                  </a:moveTo>
                  <a:lnTo>
                    <a:pt x="815403" y="1422400"/>
                  </a:lnTo>
                  <a:lnTo>
                    <a:pt x="817118" y="1435100"/>
                  </a:lnTo>
                  <a:lnTo>
                    <a:pt x="840994" y="1435100"/>
                  </a:lnTo>
                  <a:lnTo>
                    <a:pt x="840994" y="1422400"/>
                  </a:lnTo>
                  <a:close/>
                </a:path>
                <a:path w="1896745" h="2806700">
                  <a:moveTo>
                    <a:pt x="888644" y="1397000"/>
                  </a:moveTo>
                  <a:lnTo>
                    <a:pt x="858634" y="1397000"/>
                  </a:lnTo>
                  <a:lnTo>
                    <a:pt x="873645" y="1435100"/>
                  </a:lnTo>
                  <a:lnTo>
                    <a:pt x="888644" y="1397000"/>
                  </a:lnTo>
                  <a:close/>
                </a:path>
                <a:path w="1896745" h="2806700">
                  <a:moveTo>
                    <a:pt x="931608" y="1397000"/>
                  </a:moveTo>
                  <a:lnTo>
                    <a:pt x="908926" y="1397000"/>
                  </a:lnTo>
                  <a:lnTo>
                    <a:pt x="904316" y="1409700"/>
                  </a:lnTo>
                  <a:lnTo>
                    <a:pt x="904316" y="1422400"/>
                  </a:lnTo>
                  <a:lnTo>
                    <a:pt x="905339" y="1422400"/>
                  </a:lnTo>
                  <a:lnTo>
                    <a:pt x="908372" y="1435100"/>
                  </a:lnTo>
                  <a:lnTo>
                    <a:pt x="931519" y="1435100"/>
                  </a:lnTo>
                  <a:lnTo>
                    <a:pt x="936129" y="1422400"/>
                  </a:lnTo>
                  <a:lnTo>
                    <a:pt x="936129" y="1409700"/>
                  </a:lnTo>
                  <a:lnTo>
                    <a:pt x="931608" y="1397000"/>
                  </a:lnTo>
                  <a:close/>
                </a:path>
                <a:path w="1896745" h="2806700">
                  <a:moveTo>
                    <a:pt x="951877" y="1397000"/>
                  </a:moveTo>
                  <a:lnTo>
                    <a:pt x="936599" y="1397000"/>
                  </a:lnTo>
                  <a:lnTo>
                    <a:pt x="940603" y="1409700"/>
                  </a:lnTo>
                  <a:lnTo>
                    <a:pt x="941920" y="1422400"/>
                  </a:lnTo>
                  <a:lnTo>
                    <a:pt x="940374" y="1422400"/>
                  </a:lnTo>
                  <a:lnTo>
                    <a:pt x="935990" y="1435100"/>
                  </a:lnTo>
                  <a:lnTo>
                    <a:pt x="951877" y="1435100"/>
                  </a:lnTo>
                  <a:lnTo>
                    <a:pt x="951877" y="1397000"/>
                  </a:lnTo>
                  <a:close/>
                </a:path>
                <a:path w="1896745" h="2806700">
                  <a:moveTo>
                    <a:pt x="983615" y="1397000"/>
                  </a:moveTo>
                  <a:lnTo>
                    <a:pt x="960107" y="1397000"/>
                  </a:lnTo>
                  <a:lnTo>
                    <a:pt x="958469" y="1409700"/>
                  </a:lnTo>
                  <a:lnTo>
                    <a:pt x="957389" y="1409700"/>
                  </a:lnTo>
                  <a:lnTo>
                    <a:pt x="957300" y="1435100"/>
                  </a:lnTo>
                  <a:lnTo>
                    <a:pt x="983615" y="1435100"/>
                  </a:lnTo>
                  <a:lnTo>
                    <a:pt x="983615" y="1397000"/>
                  </a:lnTo>
                  <a:close/>
                </a:path>
                <a:path w="1896745" h="2806700">
                  <a:moveTo>
                    <a:pt x="1002969" y="1397000"/>
                  </a:moveTo>
                  <a:lnTo>
                    <a:pt x="988949" y="1397000"/>
                  </a:lnTo>
                  <a:lnTo>
                    <a:pt x="989037" y="1435100"/>
                  </a:lnTo>
                  <a:lnTo>
                    <a:pt x="1002969" y="1435100"/>
                  </a:lnTo>
                  <a:lnTo>
                    <a:pt x="1002969" y="1397000"/>
                  </a:lnTo>
                  <a:close/>
                </a:path>
                <a:path w="1896745" h="2806700">
                  <a:moveTo>
                    <a:pt x="1052880" y="1409700"/>
                  </a:moveTo>
                  <a:lnTo>
                    <a:pt x="1048270" y="1422400"/>
                  </a:lnTo>
                  <a:lnTo>
                    <a:pt x="1025677" y="1422400"/>
                  </a:lnTo>
                  <a:lnTo>
                    <a:pt x="1025677" y="1435100"/>
                  </a:lnTo>
                  <a:lnTo>
                    <a:pt x="1052880" y="1435100"/>
                  </a:lnTo>
                  <a:lnTo>
                    <a:pt x="1052880" y="1409700"/>
                  </a:lnTo>
                  <a:close/>
                </a:path>
                <a:path w="1896745" h="2806700">
                  <a:moveTo>
                    <a:pt x="1072794" y="1397000"/>
                  </a:moveTo>
                  <a:lnTo>
                    <a:pt x="1058316" y="1397000"/>
                  </a:lnTo>
                  <a:lnTo>
                    <a:pt x="1058316" y="1435100"/>
                  </a:lnTo>
                  <a:lnTo>
                    <a:pt x="1072794" y="1435100"/>
                  </a:lnTo>
                  <a:lnTo>
                    <a:pt x="1072794" y="1397000"/>
                  </a:lnTo>
                  <a:close/>
                </a:path>
                <a:path w="1896745" h="2806700">
                  <a:moveTo>
                    <a:pt x="1103172" y="1397000"/>
                  </a:moveTo>
                  <a:lnTo>
                    <a:pt x="1081278" y="1397000"/>
                  </a:lnTo>
                  <a:lnTo>
                    <a:pt x="1078217" y="1409700"/>
                  </a:lnTo>
                  <a:lnTo>
                    <a:pt x="1078217" y="1435100"/>
                  </a:lnTo>
                  <a:lnTo>
                    <a:pt x="1103172" y="1435100"/>
                  </a:lnTo>
                  <a:lnTo>
                    <a:pt x="1103172" y="1397000"/>
                  </a:lnTo>
                  <a:close/>
                </a:path>
                <a:path w="1896745" h="2806700">
                  <a:moveTo>
                    <a:pt x="1720432" y="1397000"/>
                  </a:moveTo>
                  <a:lnTo>
                    <a:pt x="1108595" y="1397000"/>
                  </a:lnTo>
                  <a:lnTo>
                    <a:pt x="1108595" y="1435100"/>
                  </a:lnTo>
                  <a:lnTo>
                    <a:pt x="1687001" y="1435100"/>
                  </a:lnTo>
                  <a:lnTo>
                    <a:pt x="1703352" y="1422400"/>
                  </a:lnTo>
                  <a:lnTo>
                    <a:pt x="1720432" y="1397000"/>
                  </a:lnTo>
                  <a:close/>
                </a:path>
                <a:path w="1896745" h="2806700">
                  <a:moveTo>
                    <a:pt x="218186" y="1397000"/>
                  </a:moveTo>
                  <a:lnTo>
                    <a:pt x="179387" y="1397000"/>
                  </a:lnTo>
                  <a:lnTo>
                    <a:pt x="179387" y="1422400"/>
                  </a:lnTo>
                  <a:lnTo>
                    <a:pt x="218186" y="1422400"/>
                  </a:lnTo>
                  <a:lnTo>
                    <a:pt x="218186" y="1397000"/>
                  </a:lnTo>
                  <a:close/>
                </a:path>
                <a:path w="1896745" h="2806700">
                  <a:moveTo>
                    <a:pt x="283210" y="1397000"/>
                  </a:moveTo>
                  <a:lnTo>
                    <a:pt x="270860" y="1397000"/>
                  </a:lnTo>
                  <a:lnTo>
                    <a:pt x="271348" y="1409700"/>
                  </a:lnTo>
                  <a:lnTo>
                    <a:pt x="282486" y="1409700"/>
                  </a:lnTo>
                  <a:lnTo>
                    <a:pt x="283210" y="1397000"/>
                  </a:lnTo>
                  <a:close/>
                </a:path>
                <a:path w="1896745" h="2806700">
                  <a:moveTo>
                    <a:pt x="313309" y="1397000"/>
                  </a:moveTo>
                  <a:lnTo>
                    <a:pt x="289001" y="1397000"/>
                  </a:lnTo>
                  <a:lnTo>
                    <a:pt x="288010" y="1409700"/>
                  </a:lnTo>
                  <a:lnTo>
                    <a:pt x="313309" y="1409700"/>
                  </a:lnTo>
                  <a:lnTo>
                    <a:pt x="313309" y="1397000"/>
                  </a:lnTo>
                  <a:close/>
                </a:path>
                <a:path w="1896745" h="2806700">
                  <a:moveTo>
                    <a:pt x="408901" y="1397000"/>
                  </a:moveTo>
                  <a:lnTo>
                    <a:pt x="389458" y="1397000"/>
                  </a:lnTo>
                  <a:lnTo>
                    <a:pt x="384568" y="1409700"/>
                  </a:lnTo>
                  <a:lnTo>
                    <a:pt x="413956" y="1409700"/>
                  </a:lnTo>
                  <a:lnTo>
                    <a:pt x="408901" y="1397000"/>
                  </a:lnTo>
                  <a:close/>
                </a:path>
                <a:path w="1896745" h="2806700">
                  <a:moveTo>
                    <a:pt x="622858" y="1397000"/>
                  </a:moveTo>
                  <a:lnTo>
                    <a:pt x="600621" y="1397000"/>
                  </a:lnTo>
                  <a:lnTo>
                    <a:pt x="600621" y="1409700"/>
                  </a:lnTo>
                  <a:lnTo>
                    <a:pt x="623849" y="1409700"/>
                  </a:lnTo>
                  <a:lnTo>
                    <a:pt x="622858" y="1397000"/>
                  </a:lnTo>
                  <a:close/>
                </a:path>
                <a:path w="1896745" h="2806700">
                  <a:moveTo>
                    <a:pt x="718362" y="1397000"/>
                  </a:moveTo>
                  <a:lnTo>
                    <a:pt x="696125" y="1397000"/>
                  </a:lnTo>
                  <a:lnTo>
                    <a:pt x="696125" y="1409700"/>
                  </a:lnTo>
                  <a:lnTo>
                    <a:pt x="719353" y="1409700"/>
                  </a:lnTo>
                  <a:lnTo>
                    <a:pt x="718362" y="1397000"/>
                  </a:lnTo>
                  <a:close/>
                </a:path>
                <a:path w="1896745" h="2806700">
                  <a:moveTo>
                    <a:pt x="792607" y="1397000"/>
                  </a:moveTo>
                  <a:lnTo>
                    <a:pt x="768286" y="1397000"/>
                  </a:lnTo>
                  <a:lnTo>
                    <a:pt x="767295" y="1409700"/>
                  </a:lnTo>
                  <a:lnTo>
                    <a:pt x="792607" y="1409700"/>
                  </a:lnTo>
                  <a:lnTo>
                    <a:pt x="792607" y="1397000"/>
                  </a:lnTo>
                  <a:close/>
                </a:path>
                <a:path w="1896745" h="2806700">
                  <a:moveTo>
                    <a:pt x="839000" y="1397000"/>
                  </a:moveTo>
                  <a:lnTo>
                    <a:pt x="816762" y="1397000"/>
                  </a:lnTo>
                  <a:lnTo>
                    <a:pt x="816762" y="1409700"/>
                  </a:lnTo>
                  <a:lnTo>
                    <a:pt x="839990" y="1409700"/>
                  </a:lnTo>
                  <a:lnTo>
                    <a:pt x="839000" y="1397000"/>
                  </a:lnTo>
                  <a:close/>
                </a:path>
                <a:path w="1896745" h="2806700">
                  <a:moveTo>
                    <a:pt x="1052880" y="1397000"/>
                  </a:moveTo>
                  <a:lnTo>
                    <a:pt x="1028560" y="1397000"/>
                  </a:lnTo>
                  <a:lnTo>
                    <a:pt x="1027569" y="1409700"/>
                  </a:lnTo>
                  <a:lnTo>
                    <a:pt x="1052880" y="1409700"/>
                  </a:lnTo>
                  <a:lnTo>
                    <a:pt x="1052880" y="1397000"/>
                  </a:lnTo>
                  <a:close/>
                </a:path>
                <a:path w="1896745" h="2806700">
                  <a:moveTo>
                    <a:pt x="333489" y="1371600"/>
                  </a:moveTo>
                  <a:lnTo>
                    <a:pt x="254444" y="1371600"/>
                  </a:lnTo>
                  <a:lnTo>
                    <a:pt x="260502" y="1384300"/>
                  </a:lnTo>
                  <a:lnTo>
                    <a:pt x="333489" y="1384300"/>
                  </a:lnTo>
                  <a:lnTo>
                    <a:pt x="333489" y="1371600"/>
                  </a:lnTo>
                  <a:close/>
                </a:path>
                <a:path w="1896745" h="2806700">
                  <a:moveTo>
                    <a:pt x="526376" y="1371600"/>
                  </a:moveTo>
                  <a:lnTo>
                    <a:pt x="493506" y="1371600"/>
                  </a:lnTo>
                  <a:lnTo>
                    <a:pt x="501538" y="1384300"/>
                  </a:lnTo>
                  <a:lnTo>
                    <a:pt x="526376" y="1384300"/>
                  </a:lnTo>
                  <a:lnTo>
                    <a:pt x="526376" y="1371600"/>
                  </a:lnTo>
                  <a:close/>
                </a:path>
                <a:path w="1896745" h="2806700">
                  <a:moveTo>
                    <a:pt x="576567" y="1371600"/>
                  </a:moveTo>
                  <a:lnTo>
                    <a:pt x="532345" y="1371600"/>
                  </a:lnTo>
                  <a:lnTo>
                    <a:pt x="532345" y="1384300"/>
                  </a:lnTo>
                  <a:lnTo>
                    <a:pt x="576567" y="1384300"/>
                  </a:lnTo>
                  <a:lnTo>
                    <a:pt x="576567" y="1371600"/>
                  </a:lnTo>
                  <a:close/>
                </a:path>
                <a:path w="1896745" h="2806700">
                  <a:moveTo>
                    <a:pt x="1582928" y="1270000"/>
                  </a:moveTo>
                  <a:lnTo>
                    <a:pt x="851954" y="1270000"/>
                  </a:lnTo>
                  <a:lnTo>
                    <a:pt x="851954" y="1346200"/>
                  </a:lnTo>
                  <a:lnTo>
                    <a:pt x="1650014" y="1346200"/>
                  </a:lnTo>
                  <a:lnTo>
                    <a:pt x="1641571" y="1333500"/>
                  </a:lnTo>
                  <a:lnTo>
                    <a:pt x="1633143" y="1333500"/>
                  </a:lnTo>
                  <a:lnTo>
                    <a:pt x="1617248" y="1308100"/>
                  </a:lnTo>
                  <a:lnTo>
                    <a:pt x="1603782" y="1308100"/>
                  </a:lnTo>
                  <a:lnTo>
                    <a:pt x="1592444" y="1295400"/>
                  </a:lnTo>
                  <a:lnTo>
                    <a:pt x="1582928" y="1270000"/>
                  </a:lnTo>
                  <a:close/>
                </a:path>
                <a:path w="1896745" h="2806700">
                  <a:moveTo>
                    <a:pt x="595707" y="1181100"/>
                  </a:moveTo>
                  <a:lnTo>
                    <a:pt x="586066" y="1181100"/>
                  </a:lnTo>
                  <a:lnTo>
                    <a:pt x="568617" y="1219200"/>
                  </a:lnTo>
                  <a:lnTo>
                    <a:pt x="564273" y="1231900"/>
                  </a:lnTo>
                  <a:lnTo>
                    <a:pt x="561200" y="1244600"/>
                  </a:lnTo>
                  <a:lnTo>
                    <a:pt x="1579071" y="1244600"/>
                  </a:lnTo>
                  <a:lnTo>
                    <a:pt x="1577142" y="1231900"/>
                  </a:lnTo>
                  <a:lnTo>
                    <a:pt x="1577163" y="1219200"/>
                  </a:lnTo>
                  <a:lnTo>
                    <a:pt x="595126" y="1219200"/>
                  </a:lnTo>
                  <a:lnTo>
                    <a:pt x="591228" y="1206500"/>
                  </a:lnTo>
                  <a:lnTo>
                    <a:pt x="589965" y="1193800"/>
                  </a:lnTo>
                  <a:lnTo>
                    <a:pt x="591446" y="1193800"/>
                  </a:lnTo>
                  <a:lnTo>
                    <a:pt x="595707" y="1181100"/>
                  </a:lnTo>
                  <a:close/>
                </a:path>
                <a:path w="1896745" h="2806700">
                  <a:moveTo>
                    <a:pt x="272630" y="1181100"/>
                  </a:moveTo>
                  <a:lnTo>
                    <a:pt x="257873" y="1181100"/>
                  </a:lnTo>
                  <a:lnTo>
                    <a:pt x="257873" y="1193800"/>
                  </a:lnTo>
                  <a:lnTo>
                    <a:pt x="224332" y="1193800"/>
                  </a:lnTo>
                  <a:lnTo>
                    <a:pt x="224332" y="1219200"/>
                  </a:lnTo>
                  <a:lnTo>
                    <a:pt x="272630" y="1219200"/>
                  </a:lnTo>
                  <a:lnTo>
                    <a:pt x="272630" y="1181100"/>
                  </a:lnTo>
                  <a:close/>
                </a:path>
                <a:path w="1896745" h="2806700">
                  <a:moveTo>
                    <a:pt x="304355" y="1181100"/>
                  </a:moveTo>
                  <a:lnTo>
                    <a:pt x="280860" y="1181100"/>
                  </a:lnTo>
                  <a:lnTo>
                    <a:pt x="279222" y="1193800"/>
                  </a:lnTo>
                  <a:lnTo>
                    <a:pt x="278142" y="1193800"/>
                  </a:lnTo>
                  <a:lnTo>
                    <a:pt x="278053" y="1219200"/>
                  </a:lnTo>
                  <a:lnTo>
                    <a:pt x="304355" y="1219200"/>
                  </a:lnTo>
                  <a:lnTo>
                    <a:pt x="304355" y="1181100"/>
                  </a:lnTo>
                  <a:close/>
                </a:path>
                <a:path w="1896745" h="2806700">
                  <a:moveTo>
                    <a:pt x="326583" y="1181100"/>
                  </a:moveTo>
                  <a:lnTo>
                    <a:pt x="309702" y="1181100"/>
                  </a:lnTo>
                  <a:lnTo>
                    <a:pt x="309791" y="1219200"/>
                  </a:lnTo>
                  <a:lnTo>
                    <a:pt x="326378" y="1219200"/>
                  </a:lnTo>
                  <a:lnTo>
                    <a:pt x="322644" y="1206500"/>
                  </a:lnTo>
                  <a:lnTo>
                    <a:pt x="321462" y="1193800"/>
                  </a:lnTo>
                  <a:lnTo>
                    <a:pt x="322730" y="1193800"/>
                  </a:lnTo>
                  <a:lnTo>
                    <a:pt x="326583" y="1181100"/>
                  </a:lnTo>
                  <a:close/>
                </a:path>
                <a:path w="1896745" h="2806700">
                  <a:moveTo>
                    <a:pt x="353110" y="1181100"/>
                  </a:moveTo>
                  <a:lnTo>
                    <a:pt x="330882" y="1181100"/>
                  </a:lnTo>
                  <a:lnTo>
                    <a:pt x="327989" y="1193800"/>
                  </a:lnTo>
                  <a:lnTo>
                    <a:pt x="327253" y="1206500"/>
                  </a:lnTo>
                  <a:lnTo>
                    <a:pt x="327253" y="1219200"/>
                  </a:lnTo>
                  <a:lnTo>
                    <a:pt x="354990" y="1219200"/>
                  </a:lnTo>
                  <a:lnTo>
                    <a:pt x="358032" y="1206500"/>
                  </a:lnTo>
                  <a:lnTo>
                    <a:pt x="359067" y="1193800"/>
                  </a:lnTo>
                  <a:lnTo>
                    <a:pt x="353110" y="1181100"/>
                  </a:lnTo>
                  <a:close/>
                </a:path>
                <a:path w="1896745" h="2806700">
                  <a:moveTo>
                    <a:pt x="387210" y="1155700"/>
                  </a:moveTo>
                  <a:lnTo>
                    <a:pt x="364502" y="1155700"/>
                  </a:lnTo>
                  <a:lnTo>
                    <a:pt x="364502" y="1219200"/>
                  </a:lnTo>
                  <a:lnTo>
                    <a:pt x="378167" y="1219200"/>
                  </a:lnTo>
                  <a:lnTo>
                    <a:pt x="378167" y="1181100"/>
                  </a:lnTo>
                  <a:lnTo>
                    <a:pt x="475564" y="1181100"/>
                  </a:lnTo>
                  <a:lnTo>
                    <a:pt x="475564" y="1168400"/>
                  </a:lnTo>
                  <a:lnTo>
                    <a:pt x="387210" y="1168400"/>
                  </a:lnTo>
                  <a:lnTo>
                    <a:pt x="387210" y="1155700"/>
                  </a:lnTo>
                  <a:close/>
                </a:path>
                <a:path w="1896745" h="2806700">
                  <a:moveTo>
                    <a:pt x="409892" y="1181100"/>
                  </a:moveTo>
                  <a:lnTo>
                    <a:pt x="383590" y="1181100"/>
                  </a:lnTo>
                  <a:lnTo>
                    <a:pt x="383590" y="1219200"/>
                  </a:lnTo>
                  <a:lnTo>
                    <a:pt x="404558" y="1219200"/>
                  </a:lnTo>
                  <a:lnTo>
                    <a:pt x="409892" y="1206500"/>
                  </a:lnTo>
                  <a:lnTo>
                    <a:pt x="409892" y="1181100"/>
                  </a:lnTo>
                  <a:close/>
                </a:path>
                <a:path w="1896745" h="2806700">
                  <a:moveTo>
                    <a:pt x="427177" y="1181100"/>
                  </a:moveTo>
                  <a:lnTo>
                    <a:pt x="415328" y="1181100"/>
                  </a:lnTo>
                  <a:lnTo>
                    <a:pt x="415328" y="1219200"/>
                  </a:lnTo>
                  <a:lnTo>
                    <a:pt x="426542" y="1219200"/>
                  </a:lnTo>
                  <a:lnTo>
                    <a:pt x="426097" y="1206500"/>
                  </a:lnTo>
                  <a:lnTo>
                    <a:pt x="442188" y="1206500"/>
                  </a:lnTo>
                  <a:lnTo>
                    <a:pt x="431868" y="1193800"/>
                  </a:lnTo>
                  <a:lnTo>
                    <a:pt x="427177" y="1193800"/>
                  </a:lnTo>
                  <a:lnTo>
                    <a:pt x="427177" y="1181100"/>
                  </a:lnTo>
                  <a:close/>
                </a:path>
                <a:path w="1896745" h="2806700">
                  <a:moveTo>
                    <a:pt x="457200" y="1206500"/>
                  </a:moveTo>
                  <a:lnTo>
                    <a:pt x="431609" y="1206500"/>
                  </a:lnTo>
                  <a:lnTo>
                    <a:pt x="433336" y="1219200"/>
                  </a:lnTo>
                  <a:lnTo>
                    <a:pt x="457200" y="1219200"/>
                  </a:lnTo>
                  <a:lnTo>
                    <a:pt x="457200" y="1206500"/>
                  </a:lnTo>
                  <a:close/>
                </a:path>
                <a:path w="1896745" h="2806700">
                  <a:moveTo>
                    <a:pt x="475564" y="1181100"/>
                  </a:moveTo>
                  <a:lnTo>
                    <a:pt x="460362" y="1181100"/>
                  </a:lnTo>
                  <a:lnTo>
                    <a:pt x="461721" y="1193800"/>
                  </a:lnTo>
                  <a:lnTo>
                    <a:pt x="447973" y="1193800"/>
                  </a:lnTo>
                  <a:lnTo>
                    <a:pt x="458289" y="1206500"/>
                  </a:lnTo>
                  <a:lnTo>
                    <a:pt x="462978" y="1206500"/>
                  </a:lnTo>
                  <a:lnTo>
                    <a:pt x="462978" y="1219200"/>
                  </a:lnTo>
                  <a:lnTo>
                    <a:pt x="475564" y="1219200"/>
                  </a:lnTo>
                  <a:lnTo>
                    <a:pt x="475564" y="1181100"/>
                  </a:lnTo>
                  <a:close/>
                </a:path>
                <a:path w="1896745" h="2806700">
                  <a:moveTo>
                    <a:pt x="643509" y="1155700"/>
                  </a:moveTo>
                  <a:lnTo>
                    <a:pt x="535432" y="1155700"/>
                  </a:lnTo>
                  <a:lnTo>
                    <a:pt x="535432" y="1168400"/>
                  </a:lnTo>
                  <a:lnTo>
                    <a:pt x="480987" y="1168400"/>
                  </a:lnTo>
                  <a:lnTo>
                    <a:pt x="481076" y="1219200"/>
                  </a:lnTo>
                  <a:lnTo>
                    <a:pt x="499071" y="1219200"/>
                  </a:lnTo>
                  <a:lnTo>
                    <a:pt x="499071" y="1181100"/>
                  </a:lnTo>
                  <a:lnTo>
                    <a:pt x="643509" y="1181100"/>
                  </a:lnTo>
                  <a:lnTo>
                    <a:pt x="643509" y="1155700"/>
                  </a:lnTo>
                  <a:close/>
                </a:path>
                <a:path w="1896745" h="2806700">
                  <a:moveTo>
                    <a:pt x="529729" y="1181100"/>
                  </a:moveTo>
                  <a:lnTo>
                    <a:pt x="507580" y="1181100"/>
                  </a:lnTo>
                  <a:lnTo>
                    <a:pt x="504494" y="1193800"/>
                  </a:lnTo>
                  <a:lnTo>
                    <a:pt x="504494" y="1219200"/>
                  </a:lnTo>
                  <a:lnTo>
                    <a:pt x="529729" y="1219200"/>
                  </a:lnTo>
                  <a:lnTo>
                    <a:pt x="529729" y="1181100"/>
                  </a:lnTo>
                  <a:close/>
                </a:path>
                <a:path w="1896745" h="2806700">
                  <a:moveTo>
                    <a:pt x="544118" y="1181100"/>
                  </a:moveTo>
                  <a:lnTo>
                    <a:pt x="535152" y="1181100"/>
                  </a:lnTo>
                  <a:lnTo>
                    <a:pt x="535152" y="1219200"/>
                  </a:lnTo>
                  <a:lnTo>
                    <a:pt x="562292" y="1219200"/>
                  </a:lnTo>
                  <a:lnTo>
                    <a:pt x="544118" y="1181100"/>
                  </a:lnTo>
                  <a:close/>
                </a:path>
                <a:path w="1896745" h="2806700">
                  <a:moveTo>
                    <a:pt x="580186" y="1181100"/>
                  </a:moveTo>
                  <a:lnTo>
                    <a:pt x="550164" y="1181100"/>
                  </a:lnTo>
                  <a:lnTo>
                    <a:pt x="565175" y="1219200"/>
                  </a:lnTo>
                  <a:lnTo>
                    <a:pt x="580186" y="1181100"/>
                  </a:lnTo>
                  <a:close/>
                </a:path>
                <a:path w="1896745" h="2806700">
                  <a:moveTo>
                    <a:pt x="625665" y="1206500"/>
                  </a:moveTo>
                  <a:lnTo>
                    <a:pt x="595744" y="1206500"/>
                  </a:lnTo>
                  <a:lnTo>
                    <a:pt x="600989" y="1219200"/>
                  </a:lnTo>
                  <a:lnTo>
                    <a:pt x="623951" y="1219200"/>
                  </a:lnTo>
                  <a:lnTo>
                    <a:pt x="625665" y="1206500"/>
                  </a:lnTo>
                  <a:close/>
                </a:path>
                <a:path w="1896745" h="2806700">
                  <a:moveTo>
                    <a:pt x="643509" y="1181100"/>
                  </a:moveTo>
                  <a:lnTo>
                    <a:pt x="626667" y="1181100"/>
                  </a:lnTo>
                  <a:lnTo>
                    <a:pt x="630726" y="1193800"/>
                  </a:lnTo>
                  <a:lnTo>
                    <a:pt x="632091" y="1206500"/>
                  </a:lnTo>
                  <a:lnTo>
                    <a:pt x="631736" y="1206500"/>
                  </a:lnTo>
                  <a:lnTo>
                    <a:pt x="629128" y="1219200"/>
                  </a:lnTo>
                  <a:lnTo>
                    <a:pt x="643509" y="1219200"/>
                  </a:lnTo>
                  <a:lnTo>
                    <a:pt x="643509" y="1181100"/>
                  </a:lnTo>
                  <a:close/>
                </a:path>
                <a:path w="1896745" h="2806700">
                  <a:moveTo>
                    <a:pt x="688441" y="1155700"/>
                  </a:moveTo>
                  <a:lnTo>
                    <a:pt x="648931" y="1155700"/>
                  </a:lnTo>
                  <a:lnTo>
                    <a:pt x="648931" y="1219200"/>
                  </a:lnTo>
                  <a:lnTo>
                    <a:pt x="688441" y="1219200"/>
                  </a:lnTo>
                  <a:lnTo>
                    <a:pt x="688441" y="1155700"/>
                  </a:lnTo>
                  <a:close/>
                </a:path>
                <a:path w="1896745" h="2806700">
                  <a:moveTo>
                    <a:pt x="727316" y="1168400"/>
                  </a:moveTo>
                  <a:lnTo>
                    <a:pt x="694588" y="1168400"/>
                  </a:lnTo>
                  <a:lnTo>
                    <a:pt x="694588" y="1219200"/>
                  </a:lnTo>
                  <a:lnTo>
                    <a:pt x="743432" y="1219200"/>
                  </a:lnTo>
                  <a:lnTo>
                    <a:pt x="743432" y="1193800"/>
                  </a:lnTo>
                  <a:lnTo>
                    <a:pt x="720178" y="1193800"/>
                  </a:lnTo>
                  <a:lnTo>
                    <a:pt x="727316" y="1181100"/>
                  </a:lnTo>
                  <a:lnTo>
                    <a:pt x="727316" y="1168400"/>
                  </a:lnTo>
                  <a:close/>
                </a:path>
                <a:path w="1896745" h="2806700">
                  <a:moveTo>
                    <a:pt x="773447" y="1181100"/>
                  </a:moveTo>
                  <a:lnTo>
                    <a:pt x="751928" y="1181100"/>
                  </a:lnTo>
                  <a:lnTo>
                    <a:pt x="748855" y="1193800"/>
                  </a:lnTo>
                  <a:lnTo>
                    <a:pt x="748855" y="1219200"/>
                  </a:lnTo>
                  <a:lnTo>
                    <a:pt x="774395" y="1219200"/>
                  </a:lnTo>
                  <a:lnTo>
                    <a:pt x="769732" y="1206500"/>
                  </a:lnTo>
                  <a:lnTo>
                    <a:pt x="768019" y="1193800"/>
                  </a:lnTo>
                  <a:lnTo>
                    <a:pt x="769376" y="1193800"/>
                  </a:lnTo>
                  <a:lnTo>
                    <a:pt x="773447" y="1181100"/>
                  </a:lnTo>
                  <a:close/>
                </a:path>
                <a:path w="1896745" h="2806700">
                  <a:moveTo>
                    <a:pt x="805637" y="1193800"/>
                  </a:moveTo>
                  <a:lnTo>
                    <a:pt x="773811" y="1193800"/>
                  </a:lnTo>
                  <a:lnTo>
                    <a:pt x="774836" y="1206500"/>
                  </a:lnTo>
                  <a:lnTo>
                    <a:pt x="777871" y="1219200"/>
                  </a:lnTo>
                  <a:lnTo>
                    <a:pt x="801914" y="1219200"/>
                  </a:lnTo>
                  <a:lnTo>
                    <a:pt x="804738" y="1206500"/>
                  </a:lnTo>
                  <a:lnTo>
                    <a:pt x="805637" y="1193800"/>
                  </a:lnTo>
                  <a:close/>
                </a:path>
                <a:path w="1896745" h="2806700">
                  <a:moveTo>
                    <a:pt x="824804" y="1193800"/>
                  </a:moveTo>
                  <a:lnTo>
                    <a:pt x="811415" y="1193800"/>
                  </a:lnTo>
                  <a:lnTo>
                    <a:pt x="809869" y="1206500"/>
                  </a:lnTo>
                  <a:lnTo>
                    <a:pt x="805484" y="1219200"/>
                  </a:lnTo>
                  <a:lnTo>
                    <a:pt x="819492" y="1219200"/>
                  </a:lnTo>
                  <a:lnTo>
                    <a:pt x="819035" y="1206500"/>
                  </a:lnTo>
                  <a:lnTo>
                    <a:pt x="835120" y="1206500"/>
                  </a:lnTo>
                  <a:lnTo>
                    <a:pt x="824804" y="1193800"/>
                  </a:lnTo>
                  <a:close/>
                </a:path>
                <a:path w="1896745" h="2806700">
                  <a:moveTo>
                    <a:pt x="850125" y="1206500"/>
                  </a:moveTo>
                  <a:lnTo>
                    <a:pt x="824547" y="1206500"/>
                  </a:lnTo>
                  <a:lnTo>
                    <a:pt x="826262" y="1219200"/>
                  </a:lnTo>
                  <a:lnTo>
                    <a:pt x="850125" y="1219200"/>
                  </a:lnTo>
                  <a:lnTo>
                    <a:pt x="850125" y="1206500"/>
                  </a:lnTo>
                  <a:close/>
                </a:path>
                <a:path w="1896745" h="2806700">
                  <a:moveTo>
                    <a:pt x="864158" y="1193800"/>
                  </a:moveTo>
                  <a:lnTo>
                    <a:pt x="840911" y="1193800"/>
                  </a:lnTo>
                  <a:lnTo>
                    <a:pt x="851227" y="1206500"/>
                  </a:lnTo>
                  <a:lnTo>
                    <a:pt x="855916" y="1206500"/>
                  </a:lnTo>
                  <a:lnTo>
                    <a:pt x="855916" y="1219200"/>
                  </a:lnTo>
                  <a:lnTo>
                    <a:pt x="869324" y="1219200"/>
                  </a:lnTo>
                  <a:lnTo>
                    <a:pt x="865423" y="1206500"/>
                  </a:lnTo>
                  <a:lnTo>
                    <a:pt x="864158" y="1193800"/>
                  </a:lnTo>
                  <a:close/>
                </a:path>
                <a:path w="1896745" h="2806700">
                  <a:moveTo>
                    <a:pt x="899871" y="1206500"/>
                  </a:moveTo>
                  <a:lnTo>
                    <a:pt x="869950" y="1206500"/>
                  </a:lnTo>
                  <a:lnTo>
                    <a:pt x="875182" y="1219200"/>
                  </a:lnTo>
                  <a:lnTo>
                    <a:pt x="898156" y="1219200"/>
                  </a:lnTo>
                  <a:lnTo>
                    <a:pt x="899871" y="1206500"/>
                  </a:lnTo>
                  <a:close/>
                </a:path>
                <a:path w="1896745" h="2806700">
                  <a:moveTo>
                    <a:pt x="914527" y="1206500"/>
                  </a:moveTo>
                  <a:lnTo>
                    <a:pt x="905916" y="1206500"/>
                  </a:lnTo>
                  <a:lnTo>
                    <a:pt x="903315" y="1219200"/>
                  </a:lnTo>
                  <a:lnTo>
                    <a:pt x="914984" y="1219200"/>
                  </a:lnTo>
                  <a:lnTo>
                    <a:pt x="914527" y="1206500"/>
                  </a:lnTo>
                  <a:close/>
                </a:path>
                <a:path w="1896745" h="2806700">
                  <a:moveTo>
                    <a:pt x="945629" y="1206500"/>
                  </a:moveTo>
                  <a:lnTo>
                    <a:pt x="920051" y="1206500"/>
                  </a:lnTo>
                  <a:lnTo>
                    <a:pt x="921766" y="1219200"/>
                  </a:lnTo>
                  <a:lnTo>
                    <a:pt x="945629" y="1219200"/>
                  </a:lnTo>
                  <a:lnTo>
                    <a:pt x="945629" y="1206500"/>
                  </a:lnTo>
                  <a:close/>
                </a:path>
                <a:path w="1896745" h="2806700">
                  <a:moveTo>
                    <a:pt x="984618" y="1206500"/>
                  </a:moveTo>
                  <a:lnTo>
                    <a:pt x="951407" y="1206500"/>
                  </a:lnTo>
                  <a:lnTo>
                    <a:pt x="951407" y="1219200"/>
                  </a:lnTo>
                  <a:lnTo>
                    <a:pt x="986397" y="1219200"/>
                  </a:lnTo>
                  <a:lnTo>
                    <a:pt x="984618" y="1206500"/>
                  </a:lnTo>
                  <a:close/>
                </a:path>
                <a:path w="1896745" h="2806700">
                  <a:moveTo>
                    <a:pt x="1019641" y="1193800"/>
                  </a:moveTo>
                  <a:lnTo>
                    <a:pt x="936402" y="1193800"/>
                  </a:lnTo>
                  <a:lnTo>
                    <a:pt x="946718" y="1206500"/>
                  </a:lnTo>
                  <a:lnTo>
                    <a:pt x="990587" y="1206500"/>
                  </a:lnTo>
                  <a:lnTo>
                    <a:pt x="991577" y="1219200"/>
                  </a:lnTo>
                  <a:lnTo>
                    <a:pt x="1025842" y="1219200"/>
                  </a:lnTo>
                  <a:lnTo>
                    <a:pt x="1025842" y="1206500"/>
                  </a:lnTo>
                  <a:lnTo>
                    <a:pt x="1019641" y="1193800"/>
                  </a:lnTo>
                  <a:close/>
                </a:path>
                <a:path w="1896745" h="2806700">
                  <a:moveTo>
                    <a:pt x="1043305" y="1181100"/>
                  </a:moveTo>
                  <a:lnTo>
                    <a:pt x="999724" y="1181100"/>
                  </a:lnTo>
                  <a:lnTo>
                    <a:pt x="1013231" y="1193800"/>
                  </a:lnTo>
                  <a:lnTo>
                    <a:pt x="1026195" y="1193800"/>
                  </a:lnTo>
                  <a:lnTo>
                    <a:pt x="1031989" y="1206500"/>
                  </a:lnTo>
                  <a:lnTo>
                    <a:pt x="1030398" y="1219200"/>
                  </a:lnTo>
                  <a:lnTo>
                    <a:pt x="1043305" y="1219200"/>
                  </a:lnTo>
                  <a:lnTo>
                    <a:pt x="1043305" y="1181100"/>
                  </a:lnTo>
                  <a:close/>
                </a:path>
                <a:path w="1896745" h="2806700">
                  <a:moveTo>
                    <a:pt x="1061300" y="1181100"/>
                  </a:moveTo>
                  <a:lnTo>
                    <a:pt x="1048727" y="1181100"/>
                  </a:lnTo>
                  <a:lnTo>
                    <a:pt x="1048727" y="1219200"/>
                  </a:lnTo>
                  <a:lnTo>
                    <a:pt x="1060678" y="1219200"/>
                  </a:lnTo>
                  <a:lnTo>
                    <a:pt x="1060221" y="1206500"/>
                  </a:lnTo>
                  <a:lnTo>
                    <a:pt x="1076305" y="1206500"/>
                  </a:lnTo>
                  <a:lnTo>
                    <a:pt x="1065989" y="1193800"/>
                  </a:lnTo>
                  <a:lnTo>
                    <a:pt x="1061300" y="1193800"/>
                  </a:lnTo>
                  <a:lnTo>
                    <a:pt x="1061300" y="1181100"/>
                  </a:lnTo>
                  <a:close/>
                </a:path>
                <a:path w="1896745" h="2806700">
                  <a:moveTo>
                    <a:pt x="1091311" y="1206500"/>
                  </a:moveTo>
                  <a:lnTo>
                    <a:pt x="1065733" y="1206500"/>
                  </a:lnTo>
                  <a:lnTo>
                    <a:pt x="1067447" y="1219200"/>
                  </a:lnTo>
                  <a:lnTo>
                    <a:pt x="1091311" y="1219200"/>
                  </a:lnTo>
                  <a:lnTo>
                    <a:pt x="1091311" y="1206500"/>
                  </a:lnTo>
                  <a:close/>
                </a:path>
                <a:path w="1896745" h="2806700">
                  <a:moveTo>
                    <a:pt x="1109687" y="1168400"/>
                  </a:moveTo>
                  <a:lnTo>
                    <a:pt x="1028738" y="1168400"/>
                  </a:lnTo>
                  <a:lnTo>
                    <a:pt x="1030070" y="1180967"/>
                  </a:lnTo>
                  <a:lnTo>
                    <a:pt x="1030084" y="1181100"/>
                  </a:lnTo>
                  <a:lnTo>
                    <a:pt x="1094486" y="1181100"/>
                  </a:lnTo>
                  <a:lnTo>
                    <a:pt x="1095832" y="1193800"/>
                  </a:lnTo>
                  <a:lnTo>
                    <a:pt x="1082097" y="1193800"/>
                  </a:lnTo>
                  <a:lnTo>
                    <a:pt x="1092413" y="1206500"/>
                  </a:lnTo>
                  <a:lnTo>
                    <a:pt x="1097102" y="1206500"/>
                  </a:lnTo>
                  <a:lnTo>
                    <a:pt x="1097102" y="1219200"/>
                  </a:lnTo>
                  <a:lnTo>
                    <a:pt x="1109687" y="1219200"/>
                  </a:lnTo>
                  <a:lnTo>
                    <a:pt x="1109687" y="1168400"/>
                  </a:lnTo>
                  <a:close/>
                </a:path>
                <a:path w="1896745" h="2806700">
                  <a:moveTo>
                    <a:pt x="1259344" y="1155700"/>
                  </a:moveTo>
                  <a:lnTo>
                    <a:pt x="1048994" y="1155700"/>
                  </a:lnTo>
                  <a:lnTo>
                    <a:pt x="1048994" y="1168400"/>
                  </a:lnTo>
                  <a:lnTo>
                    <a:pt x="1115110" y="1168400"/>
                  </a:lnTo>
                  <a:lnTo>
                    <a:pt x="1115199" y="1219200"/>
                  </a:lnTo>
                  <a:lnTo>
                    <a:pt x="1135651" y="1219200"/>
                  </a:lnTo>
                  <a:lnTo>
                    <a:pt x="1131753" y="1206500"/>
                  </a:lnTo>
                  <a:lnTo>
                    <a:pt x="1130490" y="1193800"/>
                  </a:lnTo>
                  <a:lnTo>
                    <a:pt x="1131969" y="1193800"/>
                  </a:lnTo>
                  <a:lnTo>
                    <a:pt x="1136227" y="1181100"/>
                  </a:lnTo>
                  <a:lnTo>
                    <a:pt x="1259344" y="1181100"/>
                  </a:lnTo>
                  <a:lnTo>
                    <a:pt x="1259344" y="1155700"/>
                  </a:lnTo>
                  <a:close/>
                </a:path>
                <a:path w="1896745" h="2806700">
                  <a:moveTo>
                    <a:pt x="1166190" y="1206500"/>
                  </a:moveTo>
                  <a:lnTo>
                    <a:pt x="1136269" y="1206500"/>
                  </a:lnTo>
                  <a:lnTo>
                    <a:pt x="1141514" y="1219200"/>
                  </a:lnTo>
                  <a:lnTo>
                    <a:pt x="1164475" y="1219200"/>
                  </a:lnTo>
                  <a:lnTo>
                    <a:pt x="1166190" y="1206500"/>
                  </a:lnTo>
                  <a:close/>
                </a:path>
                <a:path w="1896745" h="2806700">
                  <a:moveTo>
                    <a:pt x="1182484" y="1181100"/>
                  </a:moveTo>
                  <a:lnTo>
                    <a:pt x="1167191" y="1181100"/>
                  </a:lnTo>
                  <a:lnTo>
                    <a:pt x="1171251" y="1193800"/>
                  </a:lnTo>
                  <a:lnTo>
                    <a:pt x="1172616" y="1206500"/>
                  </a:lnTo>
                  <a:lnTo>
                    <a:pt x="1172248" y="1206500"/>
                  </a:lnTo>
                  <a:lnTo>
                    <a:pt x="1169645" y="1219200"/>
                  </a:lnTo>
                  <a:lnTo>
                    <a:pt x="1182484" y="1219200"/>
                  </a:lnTo>
                  <a:lnTo>
                    <a:pt x="1182484" y="1181100"/>
                  </a:lnTo>
                  <a:close/>
                </a:path>
                <a:path w="1896745" h="2806700">
                  <a:moveTo>
                    <a:pt x="1211592" y="1181100"/>
                  </a:moveTo>
                  <a:lnTo>
                    <a:pt x="1193774" y="1181100"/>
                  </a:lnTo>
                  <a:lnTo>
                    <a:pt x="1188542" y="1193800"/>
                  </a:lnTo>
                  <a:lnTo>
                    <a:pt x="1187907" y="1193800"/>
                  </a:lnTo>
                  <a:lnTo>
                    <a:pt x="1187907" y="1219200"/>
                  </a:lnTo>
                  <a:lnTo>
                    <a:pt x="1211592" y="1219200"/>
                  </a:lnTo>
                  <a:lnTo>
                    <a:pt x="1211592" y="1181100"/>
                  </a:lnTo>
                  <a:close/>
                </a:path>
                <a:path w="1896745" h="2806700">
                  <a:moveTo>
                    <a:pt x="1240701" y="1181100"/>
                  </a:moveTo>
                  <a:lnTo>
                    <a:pt x="1222895" y="1181100"/>
                  </a:lnTo>
                  <a:lnTo>
                    <a:pt x="1217650" y="1193800"/>
                  </a:lnTo>
                  <a:lnTo>
                    <a:pt x="1217015" y="1193800"/>
                  </a:lnTo>
                  <a:lnTo>
                    <a:pt x="1217015" y="1219200"/>
                  </a:lnTo>
                  <a:lnTo>
                    <a:pt x="1240701" y="1219200"/>
                  </a:lnTo>
                  <a:lnTo>
                    <a:pt x="1240701" y="1181100"/>
                  </a:lnTo>
                  <a:close/>
                </a:path>
                <a:path w="1896745" h="2806700">
                  <a:moveTo>
                    <a:pt x="1259344" y="1181100"/>
                  </a:moveTo>
                  <a:lnTo>
                    <a:pt x="1246124" y="1181100"/>
                  </a:lnTo>
                  <a:lnTo>
                    <a:pt x="1246124" y="1219200"/>
                  </a:lnTo>
                  <a:lnTo>
                    <a:pt x="1259344" y="1219200"/>
                  </a:lnTo>
                  <a:lnTo>
                    <a:pt x="1259344" y="1181100"/>
                  </a:lnTo>
                  <a:close/>
                </a:path>
                <a:path w="1896745" h="2806700">
                  <a:moveTo>
                    <a:pt x="1359547" y="1155700"/>
                  </a:moveTo>
                  <a:lnTo>
                    <a:pt x="1264767" y="1155700"/>
                  </a:lnTo>
                  <a:lnTo>
                    <a:pt x="1264767" y="1219200"/>
                  </a:lnTo>
                  <a:lnTo>
                    <a:pt x="1281337" y="1219200"/>
                  </a:lnTo>
                  <a:lnTo>
                    <a:pt x="1277437" y="1206500"/>
                  </a:lnTo>
                  <a:lnTo>
                    <a:pt x="1276172" y="1193800"/>
                  </a:lnTo>
                  <a:lnTo>
                    <a:pt x="1277651" y="1193800"/>
                  </a:lnTo>
                  <a:lnTo>
                    <a:pt x="1281909" y="1181100"/>
                  </a:lnTo>
                  <a:lnTo>
                    <a:pt x="1594535" y="1181100"/>
                  </a:lnTo>
                  <a:lnTo>
                    <a:pt x="1612297" y="1168400"/>
                  </a:lnTo>
                  <a:lnTo>
                    <a:pt x="1359547" y="1168400"/>
                  </a:lnTo>
                  <a:lnTo>
                    <a:pt x="1359547" y="1155700"/>
                  </a:lnTo>
                  <a:close/>
                </a:path>
                <a:path w="1896745" h="2806700">
                  <a:moveTo>
                    <a:pt x="1311884" y="1206500"/>
                  </a:moveTo>
                  <a:lnTo>
                    <a:pt x="1281963" y="1206500"/>
                  </a:lnTo>
                  <a:lnTo>
                    <a:pt x="1287208" y="1219200"/>
                  </a:lnTo>
                  <a:lnTo>
                    <a:pt x="1310170" y="1219200"/>
                  </a:lnTo>
                  <a:lnTo>
                    <a:pt x="1311884" y="1206500"/>
                  </a:lnTo>
                  <a:close/>
                </a:path>
                <a:path w="1896745" h="2806700">
                  <a:moveTo>
                    <a:pt x="1329169" y="1181100"/>
                  </a:moveTo>
                  <a:lnTo>
                    <a:pt x="1312873" y="1181100"/>
                  </a:lnTo>
                  <a:lnTo>
                    <a:pt x="1316933" y="1193800"/>
                  </a:lnTo>
                  <a:lnTo>
                    <a:pt x="1318298" y="1206500"/>
                  </a:lnTo>
                  <a:lnTo>
                    <a:pt x="1317942" y="1206500"/>
                  </a:lnTo>
                  <a:lnTo>
                    <a:pt x="1315339" y="1219200"/>
                  </a:lnTo>
                  <a:lnTo>
                    <a:pt x="1329169" y="1219200"/>
                  </a:lnTo>
                  <a:lnTo>
                    <a:pt x="1329169" y="1181100"/>
                  </a:lnTo>
                  <a:close/>
                </a:path>
                <a:path w="1896745" h="2806700">
                  <a:moveTo>
                    <a:pt x="1359814" y="1181100"/>
                  </a:moveTo>
                  <a:lnTo>
                    <a:pt x="1337665" y="1181100"/>
                  </a:lnTo>
                  <a:lnTo>
                    <a:pt x="1334592" y="1193800"/>
                  </a:lnTo>
                  <a:lnTo>
                    <a:pt x="1334592" y="1219200"/>
                  </a:lnTo>
                  <a:lnTo>
                    <a:pt x="1359814" y="1219200"/>
                  </a:lnTo>
                  <a:lnTo>
                    <a:pt x="1359814" y="1181100"/>
                  </a:lnTo>
                  <a:close/>
                </a:path>
                <a:path w="1896745" h="2806700">
                  <a:moveTo>
                    <a:pt x="1594535" y="1181100"/>
                  </a:moveTo>
                  <a:lnTo>
                    <a:pt x="1365237" y="1181100"/>
                  </a:lnTo>
                  <a:lnTo>
                    <a:pt x="1365237" y="1219200"/>
                  </a:lnTo>
                  <a:lnTo>
                    <a:pt x="1577163" y="1219200"/>
                  </a:lnTo>
                  <a:lnTo>
                    <a:pt x="1594535" y="1181100"/>
                  </a:lnTo>
                  <a:close/>
                </a:path>
                <a:path w="1896745" h="2806700">
                  <a:moveTo>
                    <a:pt x="218186" y="1168400"/>
                  </a:moveTo>
                  <a:lnTo>
                    <a:pt x="172059" y="1168400"/>
                  </a:lnTo>
                  <a:lnTo>
                    <a:pt x="179311" y="1180967"/>
                  </a:lnTo>
                  <a:lnTo>
                    <a:pt x="179387" y="1193800"/>
                  </a:lnTo>
                  <a:lnTo>
                    <a:pt x="172059" y="1206500"/>
                  </a:lnTo>
                  <a:lnTo>
                    <a:pt x="218186" y="1206500"/>
                  </a:lnTo>
                  <a:lnTo>
                    <a:pt x="218186" y="1168400"/>
                  </a:lnTo>
                  <a:close/>
                </a:path>
                <a:path w="1896745" h="2806700">
                  <a:moveTo>
                    <a:pt x="915619" y="1181100"/>
                  </a:moveTo>
                  <a:lnTo>
                    <a:pt x="900860" y="1181100"/>
                  </a:lnTo>
                  <a:lnTo>
                    <a:pt x="904919" y="1193800"/>
                  </a:lnTo>
                  <a:lnTo>
                    <a:pt x="906284" y="1206500"/>
                  </a:lnTo>
                  <a:lnTo>
                    <a:pt x="930624" y="1206500"/>
                  </a:lnTo>
                  <a:lnTo>
                    <a:pt x="920308" y="1193800"/>
                  </a:lnTo>
                  <a:lnTo>
                    <a:pt x="915619" y="1193800"/>
                  </a:lnTo>
                  <a:lnTo>
                    <a:pt x="915619" y="1181100"/>
                  </a:lnTo>
                  <a:close/>
                </a:path>
                <a:path w="1896745" h="2806700">
                  <a:moveTo>
                    <a:pt x="455206" y="1181100"/>
                  </a:moveTo>
                  <a:lnTo>
                    <a:pt x="432968" y="1181100"/>
                  </a:lnTo>
                  <a:lnTo>
                    <a:pt x="432968" y="1193800"/>
                  </a:lnTo>
                  <a:lnTo>
                    <a:pt x="456209" y="1193800"/>
                  </a:lnTo>
                  <a:lnTo>
                    <a:pt x="455206" y="1181100"/>
                  </a:lnTo>
                  <a:close/>
                </a:path>
                <a:path w="1896745" h="2806700">
                  <a:moveTo>
                    <a:pt x="621245" y="1181100"/>
                  </a:moveTo>
                  <a:lnTo>
                    <a:pt x="601802" y="1181100"/>
                  </a:lnTo>
                  <a:lnTo>
                    <a:pt x="596925" y="1193800"/>
                  </a:lnTo>
                  <a:lnTo>
                    <a:pt x="626313" y="1193800"/>
                  </a:lnTo>
                  <a:lnTo>
                    <a:pt x="621245" y="1181100"/>
                  </a:lnTo>
                  <a:close/>
                </a:path>
                <a:path w="1896745" h="2806700">
                  <a:moveTo>
                    <a:pt x="743432" y="1181100"/>
                  </a:moveTo>
                  <a:lnTo>
                    <a:pt x="731255" y="1181100"/>
                  </a:lnTo>
                  <a:lnTo>
                    <a:pt x="725497" y="1193800"/>
                  </a:lnTo>
                  <a:lnTo>
                    <a:pt x="743432" y="1193800"/>
                  </a:lnTo>
                  <a:lnTo>
                    <a:pt x="743432" y="1181100"/>
                  </a:lnTo>
                  <a:close/>
                </a:path>
                <a:path w="1896745" h="2806700">
                  <a:moveTo>
                    <a:pt x="801952" y="1181100"/>
                  </a:moveTo>
                  <a:lnTo>
                    <a:pt x="777528" y="1181100"/>
                  </a:lnTo>
                  <a:lnTo>
                    <a:pt x="774707" y="1193800"/>
                  </a:lnTo>
                  <a:lnTo>
                    <a:pt x="804752" y="1193800"/>
                  </a:lnTo>
                  <a:lnTo>
                    <a:pt x="801952" y="1181100"/>
                  </a:lnTo>
                  <a:close/>
                </a:path>
                <a:path w="1896745" h="2806700">
                  <a:moveTo>
                    <a:pt x="820115" y="1181100"/>
                  </a:moveTo>
                  <a:lnTo>
                    <a:pt x="806094" y="1181100"/>
                  </a:lnTo>
                  <a:lnTo>
                    <a:pt x="810098" y="1193800"/>
                  </a:lnTo>
                  <a:lnTo>
                    <a:pt x="820115" y="1193800"/>
                  </a:lnTo>
                  <a:lnTo>
                    <a:pt x="820115" y="1181100"/>
                  </a:lnTo>
                  <a:close/>
                </a:path>
                <a:path w="1896745" h="2806700">
                  <a:moveTo>
                    <a:pt x="848144" y="1181100"/>
                  </a:moveTo>
                  <a:lnTo>
                    <a:pt x="825906" y="1181100"/>
                  </a:lnTo>
                  <a:lnTo>
                    <a:pt x="825906" y="1193800"/>
                  </a:lnTo>
                  <a:lnTo>
                    <a:pt x="849134" y="1193800"/>
                  </a:lnTo>
                  <a:lnTo>
                    <a:pt x="848144" y="1181100"/>
                  </a:lnTo>
                  <a:close/>
                </a:path>
                <a:path w="1896745" h="2806700">
                  <a:moveTo>
                    <a:pt x="869896" y="1181100"/>
                  </a:moveTo>
                  <a:lnTo>
                    <a:pt x="853300" y="1181100"/>
                  </a:lnTo>
                  <a:lnTo>
                    <a:pt x="854646" y="1193800"/>
                  </a:lnTo>
                  <a:lnTo>
                    <a:pt x="865637" y="1193800"/>
                  </a:lnTo>
                  <a:lnTo>
                    <a:pt x="869896" y="1181100"/>
                  </a:lnTo>
                  <a:close/>
                </a:path>
                <a:path w="1896745" h="2806700">
                  <a:moveTo>
                    <a:pt x="895438" y="1181100"/>
                  </a:moveTo>
                  <a:lnTo>
                    <a:pt x="875995" y="1181100"/>
                  </a:lnTo>
                  <a:lnTo>
                    <a:pt x="871118" y="1193800"/>
                  </a:lnTo>
                  <a:lnTo>
                    <a:pt x="900493" y="1193800"/>
                  </a:lnTo>
                  <a:lnTo>
                    <a:pt x="895438" y="1181100"/>
                  </a:lnTo>
                  <a:close/>
                </a:path>
                <a:path w="1896745" h="2806700">
                  <a:moveTo>
                    <a:pt x="943648" y="1181100"/>
                  </a:moveTo>
                  <a:lnTo>
                    <a:pt x="921397" y="1181100"/>
                  </a:lnTo>
                  <a:lnTo>
                    <a:pt x="921397" y="1193800"/>
                  </a:lnTo>
                  <a:lnTo>
                    <a:pt x="944638" y="1193800"/>
                  </a:lnTo>
                  <a:lnTo>
                    <a:pt x="943648" y="1181100"/>
                  </a:lnTo>
                  <a:close/>
                </a:path>
                <a:path w="1896745" h="2806700">
                  <a:moveTo>
                    <a:pt x="986155" y="1168400"/>
                  </a:moveTo>
                  <a:lnTo>
                    <a:pt x="732520" y="1168400"/>
                  </a:lnTo>
                  <a:lnTo>
                    <a:pt x="733453" y="1180967"/>
                  </a:lnTo>
                  <a:lnTo>
                    <a:pt x="733463" y="1181100"/>
                  </a:lnTo>
                  <a:lnTo>
                    <a:pt x="948791" y="1181100"/>
                  </a:lnTo>
                  <a:lnTo>
                    <a:pt x="950150" y="1193800"/>
                  </a:lnTo>
                  <a:lnTo>
                    <a:pt x="1005998" y="1193800"/>
                  </a:lnTo>
                  <a:lnTo>
                    <a:pt x="992356" y="1181100"/>
                  </a:lnTo>
                  <a:lnTo>
                    <a:pt x="986155" y="1168400"/>
                  </a:lnTo>
                  <a:close/>
                </a:path>
                <a:path w="1896745" h="2806700">
                  <a:moveTo>
                    <a:pt x="1089329" y="1181100"/>
                  </a:moveTo>
                  <a:lnTo>
                    <a:pt x="1067092" y="1181100"/>
                  </a:lnTo>
                  <a:lnTo>
                    <a:pt x="1067092" y="1193800"/>
                  </a:lnTo>
                  <a:lnTo>
                    <a:pt x="1090320" y="1193800"/>
                  </a:lnTo>
                  <a:lnTo>
                    <a:pt x="1089329" y="1181100"/>
                  </a:lnTo>
                  <a:close/>
                </a:path>
                <a:path w="1896745" h="2806700">
                  <a:moveTo>
                    <a:pt x="1161757" y="1181100"/>
                  </a:moveTo>
                  <a:lnTo>
                    <a:pt x="1142326" y="1181100"/>
                  </a:lnTo>
                  <a:lnTo>
                    <a:pt x="1137450" y="1193800"/>
                  </a:lnTo>
                  <a:lnTo>
                    <a:pt x="1166825" y="1193800"/>
                  </a:lnTo>
                  <a:lnTo>
                    <a:pt x="1161757" y="1181100"/>
                  </a:lnTo>
                  <a:close/>
                </a:path>
                <a:path w="1896745" h="2806700">
                  <a:moveTo>
                    <a:pt x="1307452" y="1181100"/>
                  </a:moveTo>
                  <a:lnTo>
                    <a:pt x="1288021" y="1181100"/>
                  </a:lnTo>
                  <a:lnTo>
                    <a:pt x="1283131" y="1193800"/>
                  </a:lnTo>
                  <a:lnTo>
                    <a:pt x="1312519" y="1193800"/>
                  </a:lnTo>
                  <a:lnTo>
                    <a:pt x="1307452" y="1181100"/>
                  </a:lnTo>
                  <a:close/>
                </a:path>
                <a:path w="1896745" h="2806700">
                  <a:moveTo>
                    <a:pt x="359067" y="1155700"/>
                  </a:moveTo>
                  <a:lnTo>
                    <a:pt x="261493" y="1155700"/>
                  </a:lnTo>
                  <a:lnTo>
                    <a:pt x="261493" y="1168400"/>
                  </a:lnTo>
                  <a:lnTo>
                    <a:pt x="224332" y="1168400"/>
                  </a:lnTo>
                  <a:lnTo>
                    <a:pt x="224332" y="1181100"/>
                  </a:lnTo>
                  <a:lnTo>
                    <a:pt x="359067" y="1181100"/>
                  </a:lnTo>
                  <a:lnTo>
                    <a:pt x="359067" y="1155700"/>
                  </a:lnTo>
                  <a:close/>
                </a:path>
                <a:path w="1896745" h="2806700">
                  <a:moveTo>
                    <a:pt x="1016520" y="1155700"/>
                  </a:moveTo>
                  <a:lnTo>
                    <a:pt x="995641" y="1155700"/>
                  </a:lnTo>
                  <a:lnTo>
                    <a:pt x="991311" y="1168400"/>
                  </a:lnTo>
                  <a:lnTo>
                    <a:pt x="992291" y="1180967"/>
                  </a:lnTo>
                  <a:lnTo>
                    <a:pt x="992356" y="1181100"/>
                  </a:lnTo>
                  <a:lnTo>
                    <a:pt x="1024216" y="1181100"/>
                  </a:lnTo>
                  <a:lnTo>
                    <a:pt x="1024216" y="1168400"/>
                  </a:lnTo>
                  <a:lnTo>
                    <a:pt x="1016520" y="1155700"/>
                  </a:lnTo>
                  <a:close/>
                </a:path>
                <a:path w="1896745" h="2806700">
                  <a:moveTo>
                    <a:pt x="1827480" y="1143000"/>
                  </a:moveTo>
                  <a:lnTo>
                    <a:pt x="1687525" y="1143000"/>
                  </a:lnTo>
                  <a:lnTo>
                    <a:pt x="1697376" y="1155700"/>
                  </a:lnTo>
                  <a:lnTo>
                    <a:pt x="1719855" y="1180967"/>
                  </a:lnTo>
                  <a:lnTo>
                    <a:pt x="1719973" y="1181100"/>
                  </a:lnTo>
                  <a:lnTo>
                    <a:pt x="1787893" y="1181100"/>
                  </a:lnTo>
                  <a:lnTo>
                    <a:pt x="1790897" y="1168400"/>
                  </a:lnTo>
                  <a:lnTo>
                    <a:pt x="1797540" y="1155700"/>
                  </a:lnTo>
                  <a:lnTo>
                    <a:pt x="1812901" y="1155700"/>
                  </a:lnTo>
                  <a:lnTo>
                    <a:pt x="1827480" y="1143000"/>
                  </a:lnTo>
                  <a:close/>
                </a:path>
                <a:path w="1896745" h="2806700">
                  <a:moveTo>
                    <a:pt x="401586" y="1155700"/>
                  </a:moveTo>
                  <a:lnTo>
                    <a:pt x="393077" y="1155700"/>
                  </a:lnTo>
                  <a:lnTo>
                    <a:pt x="393077" y="1168400"/>
                  </a:lnTo>
                  <a:lnTo>
                    <a:pt x="401586" y="1168400"/>
                  </a:lnTo>
                  <a:lnTo>
                    <a:pt x="401586" y="1155700"/>
                  </a:lnTo>
                  <a:close/>
                </a:path>
                <a:path w="1896745" h="2806700">
                  <a:moveTo>
                    <a:pt x="529463" y="1155700"/>
                  </a:moveTo>
                  <a:lnTo>
                    <a:pt x="407454" y="1155700"/>
                  </a:lnTo>
                  <a:lnTo>
                    <a:pt x="407454" y="1168400"/>
                  </a:lnTo>
                  <a:lnTo>
                    <a:pt x="529463" y="1168400"/>
                  </a:lnTo>
                  <a:lnTo>
                    <a:pt x="529463" y="1155700"/>
                  </a:lnTo>
                  <a:close/>
                </a:path>
                <a:path w="1896745" h="2806700">
                  <a:moveTo>
                    <a:pt x="991722" y="1155700"/>
                  </a:moveTo>
                  <a:lnTo>
                    <a:pt x="722672" y="1155700"/>
                  </a:lnTo>
                  <a:lnTo>
                    <a:pt x="729180" y="1168400"/>
                  </a:lnTo>
                  <a:lnTo>
                    <a:pt x="987553" y="1168400"/>
                  </a:lnTo>
                  <a:lnTo>
                    <a:pt x="991722" y="1155700"/>
                  </a:lnTo>
                  <a:close/>
                </a:path>
                <a:path w="1896745" h="2806700">
                  <a:moveTo>
                    <a:pt x="1043025" y="1155700"/>
                  </a:moveTo>
                  <a:lnTo>
                    <a:pt x="1017847" y="1155700"/>
                  </a:lnTo>
                  <a:lnTo>
                    <a:pt x="1024674" y="1168400"/>
                  </a:lnTo>
                  <a:lnTo>
                    <a:pt x="1043025" y="1168400"/>
                  </a:lnTo>
                  <a:lnTo>
                    <a:pt x="1043025" y="1155700"/>
                  </a:lnTo>
                  <a:close/>
                </a:path>
                <a:path w="1896745" h="2806700">
                  <a:moveTo>
                    <a:pt x="1636377" y="1155700"/>
                  </a:moveTo>
                  <a:lnTo>
                    <a:pt x="1365516" y="1155700"/>
                  </a:lnTo>
                  <a:lnTo>
                    <a:pt x="1365516" y="1168400"/>
                  </a:lnTo>
                  <a:lnTo>
                    <a:pt x="1612297" y="1168400"/>
                  </a:lnTo>
                  <a:lnTo>
                    <a:pt x="1636377" y="1155700"/>
                  </a:lnTo>
                  <a:close/>
                </a:path>
                <a:path w="1896745" h="2806700">
                  <a:moveTo>
                    <a:pt x="575398" y="1066800"/>
                  </a:moveTo>
                  <a:lnTo>
                    <a:pt x="561009" y="1066800"/>
                  </a:lnTo>
                  <a:lnTo>
                    <a:pt x="543560" y="1117600"/>
                  </a:lnTo>
                  <a:lnTo>
                    <a:pt x="539229" y="1130300"/>
                  </a:lnTo>
                  <a:lnTo>
                    <a:pt x="1842058" y="1130300"/>
                  </a:lnTo>
                  <a:lnTo>
                    <a:pt x="1860105" y="1117600"/>
                  </a:lnTo>
                  <a:lnTo>
                    <a:pt x="578276" y="1117600"/>
                  </a:lnTo>
                  <a:lnTo>
                    <a:pt x="571512" y="1105144"/>
                  </a:lnTo>
                  <a:lnTo>
                    <a:pt x="571394" y="1104928"/>
                  </a:lnTo>
                  <a:lnTo>
                    <a:pt x="566724" y="1104928"/>
                  </a:lnTo>
                  <a:lnTo>
                    <a:pt x="565010" y="1092200"/>
                  </a:lnTo>
                  <a:lnTo>
                    <a:pt x="566365" y="1079500"/>
                  </a:lnTo>
                  <a:lnTo>
                    <a:pt x="570431" y="1079500"/>
                  </a:lnTo>
                  <a:lnTo>
                    <a:pt x="571826" y="1076885"/>
                  </a:lnTo>
                  <a:lnTo>
                    <a:pt x="575398" y="1066800"/>
                  </a:lnTo>
                  <a:close/>
                </a:path>
                <a:path w="1896745" h="2806700">
                  <a:moveTo>
                    <a:pt x="335927" y="1054100"/>
                  </a:moveTo>
                  <a:lnTo>
                    <a:pt x="226504" y="1054100"/>
                  </a:lnTo>
                  <a:lnTo>
                    <a:pt x="226504" y="1117600"/>
                  </a:lnTo>
                  <a:lnTo>
                    <a:pt x="246951" y="1117600"/>
                  </a:lnTo>
                  <a:lnTo>
                    <a:pt x="240736" y="1105144"/>
                  </a:lnTo>
                  <a:lnTo>
                    <a:pt x="240628" y="1104928"/>
                  </a:lnTo>
                  <a:lnTo>
                    <a:pt x="271282" y="1104928"/>
                  </a:lnTo>
                  <a:lnTo>
                    <a:pt x="266580" y="1092200"/>
                  </a:lnTo>
                  <a:lnTo>
                    <a:pt x="245940" y="1092200"/>
                  </a:lnTo>
                  <a:lnTo>
                    <a:pt x="241249" y="1079500"/>
                  </a:lnTo>
                  <a:lnTo>
                    <a:pt x="241249" y="1066800"/>
                  </a:lnTo>
                  <a:lnTo>
                    <a:pt x="335927" y="1066800"/>
                  </a:lnTo>
                  <a:lnTo>
                    <a:pt x="335927" y="1054100"/>
                  </a:lnTo>
                  <a:close/>
                </a:path>
                <a:path w="1896745" h="2806700">
                  <a:moveTo>
                    <a:pt x="264477" y="1066800"/>
                  </a:moveTo>
                  <a:lnTo>
                    <a:pt x="250748" y="1066800"/>
                  </a:lnTo>
                  <a:lnTo>
                    <a:pt x="247114" y="1079245"/>
                  </a:lnTo>
                  <a:lnTo>
                    <a:pt x="247040" y="1079500"/>
                  </a:lnTo>
                  <a:lnTo>
                    <a:pt x="251729" y="1092200"/>
                  </a:lnTo>
                  <a:lnTo>
                    <a:pt x="272361" y="1092200"/>
                  </a:lnTo>
                  <a:lnTo>
                    <a:pt x="277050" y="1104928"/>
                  </a:lnTo>
                  <a:lnTo>
                    <a:pt x="277050" y="1117600"/>
                  </a:lnTo>
                  <a:lnTo>
                    <a:pt x="288277" y="1117600"/>
                  </a:lnTo>
                  <a:lnTo>
                    <a:pt x="288277" y="1079500"/>
                  </a:lnTo>
                  <a:lnTo>
                    <a:pt x="269278" y="1079500"/>
                  </a:lnTo>
                  <a:lnTo>
                    <a:pt x="264477" y="1066800"/>
                  </a:lnTo>
                  <a:close/>
                </a:path>
                <a:path w="1896745" h="2806700">
                  <a:moveTo>
                    <a:pt x="335927" y="1066800"/>
                  </a:moveTo>
                  <a:lnTo>
                    <a:pt x="293700" y="1066800"/>
                  </a:lnTo>
                  <a:lnTo>
                    <a:pt x="293700" y="1117600"/>
                  </a:lnTo>
                  <a:lnTo>
                    <a:pt x="335927" y="1117600"/>
                  </a:lnTo>
                  <a:lnTo>
                    <a:pt x="335927" y="1066800"/>
                  </a:lnTo>
                  <a:close/>
                </a:path>
                <a:path w="1896745" h="2806700">
                  <a:moveTo>
                    <a:pt x="405206" y="1054100"/>
                  </a:moveTo>
                  <a:lnTo>
                    <a:pt x="342074" y="1054100"/>
                  </a:lnTo>
                  <a:lnTo>
                    <a:pt x="342074" y="1117600"/>
                  </a:lnTo>
                  <a:lnTo>
                    <a:pt x="362521" y="1117600"/>
                  </a:lnTo>
                  <a:lnTo>
                    <a:pt x="356306" y="1105144"/>
                  </a:lnTo>
                  <a:lnTo>
                    <a:pt x="356198" y="1104928"/>
                  </a:lnTo>
                  <a:lnTo>
                    <a:pt x="386852" y="1104928"/>
                  </a:lnTo>
                  <a:lnTo>
                    <a:pt x="382152" y="1092200"/>
                  </a:lnTo>
                  <a:lnTo>
                    <a:pt x="361520" y="1092200"/>
                  </a:lnTo>
                  <a:lnTo>
                    <a:pt x="356831" y="1079500"/>
                  </a:lnTo>
                  <a:lnTo>
                    <a:pt x="356831" y="1066800"/>
                  </a:lnTo>
                  <a:lnTo>
                    <a:pt x="405206" y="1066800"/>
                  </a:lnTo>
                  <a:lnTo>
                    <a:pt x="405206" y="1054100"/>
                  </a:lnTo>
                  <a:close/>
                </a:path>
                <a:path w="1896745" h="2806700">
                  <a:moveTo>
                    <a:pt x="380060" y="1066800"/>
                  </a:moveTo>
                  <a:lnTo>
                    <a:pt x="366318" y="1066800"/>
                  </a:lnTo>
                  <a:lnTo>
                    <a:pt x="362684" y="1079245"/>
                  </a:lnTo>
                  <a:lnTo>
                    <a:pt x="362610" y="1079500"/>
                  </a:lnTo>
                  <a:lnTo>
                    <a:pt x="367299" y="1092200"/>
                  </a:lnTo>
                  <a:lnTo>
                    <a:pt x="387931" y="1092200"/>
                  </a:lnTo>
                  <a:lnTo>
                    <a:pt x="392620" y="1104928"/>
                  </a:lnTo>
                  <a:lnTo>
                    <a:pt x="392620" y="1117600"/>
                  </a:lnTo>
                  <a:lnTo>
                    <a:pt x="405206" y="1117600"/>
                  </a:lnTo>
                  <a:lnTo>
                    <a:pt x="405206" y="1079500"/>
                  </a:lnTo>
                  <a:lnTo>
                    <a:pt x="384848" y="1079500"/>
                  </a:lnTo>
                  <a:lnTo>
                    <a:pt x="380060" y="1066800"/>
                  </a:lnTo>
                  <a:close/>
                </a:path>
                <a:path w="1896745" h="2806700">
                  <a:moveTo>
                    <a:pt x="669455" y="1054100"/>
                  </a:moveTo>
                  <a:lnTo>
                    <a:pt x="410629" y="1054100"/>
                  </a:lnTo>
                  <a:lnTo>
                    <a:pt x="410718" y="1104928"/>
                  </a:lnTo>
                  <a:lnTo>
                    <a:pt x="419760" y="1104928"/>
                  </a:lnTo>
                  <a:lnTo>
                    <a:pt x="419760" y="1117600"/>
                  </a:lnTo>
                  <a:lnTo>
                    <a:pt x="426097" y="1117600"/>
                  </a:lnTo>
                  <a:lnTo>
                    <a:pt x="426097" y="1092200"/>
                  </a:lnTo>
                  <a:lnTo>
                    <a:pt x="455295" y="1092200"/>
                  </a:lnTo>
                  <a:lnTo>
                    <a:pt x="458914" y="1079500"/>
                  </a:lnTo>
                  <a:lnTo>
                    <a:pt x="428269" y="1079500"/>
                  </a:lnTo>
                  <a:lnTo>
                    <a:pt x="428993" y="1066800"/>
                  </a:lnTo>
                  <a:lnTo>
                    <a:pt x="669455" y="1066800"/>
                  </a:lnTo>
                  <a:lnTo>
                    <a:pt x="669455" y="1054100"/>
                  </a:lnTo>
                  <a:close/>
                </a:path>
                <a:path w="1896745" h="2806700">
                  <a:moveTo>
                    <a:pt x="459094" y="1105144"/>
                  </a:moveTo>
                  <a:lnTo>
                    <a:pt x="454571" y="1117600"/>
                  </a:lnTo>
                  <a:lnTo>
                    <a:pt x="459181" y="1117600"/>
                  </a:lnTo>
                  <a:lnTo>
                    <a:pt x="459094" y="1105144"/>
                  </a:lnTo>
                  <a:close/>
                </a:path>
                <a:path w="1896745" h="2806700">
                  <a:moveTo>
                    <a:pt x="476848" y="1104928"/>
                  </a:moveTo>
                  <a:lnTo>
                    <a:pt x="470217" y="1104928"/>
                  </a:lnTo>
                  <a:lnTo>
                    <a:pt x="470217" y="1117600"/>
                  </a:lnTo>
                  <a:lnTo>
                    <a:pt x="483158" y="1117600"/>
                  </a:lnTo>
                  <a:lnTo>
                    <a:pt x="476956" y="1105144"/>
                  </a:lnTo>
                  <a:lnTo>
                    <a:pt x="476848" y="1104928"/>
                  </a:lnTo>
                  <a:close/>
                </a:path>
                <a:path w="1896745" h="2806700">
                  <a:moveTo>
                    <a:pt x="500697" y="1066800"/>
                  </a:moveTo>
                  <a:lnTo>
                    <a:pt x="486956" y="1066800"/>
                  </a:lnTo>
                  <a:lnTo>
                    <a:pt x="483322" y="1079245"/>
                  </a:lnTo>
                  <a:lnTo>
                    <a:pt x="483247" y="1079500"/>
                  </a:lnTo>
                  <a:lnTo>
                    <a:pt x="487938" y="1092200"/>
                  </a:lnTo>
                  <a:lnTo>
                    <a:pt x="508579" y="1092200"/>
                  </a:lnTo>
                  <a:lnTo>
                    <a:pt x="513270" y="1104928"/>
                  </a:lnTo>
                  <a:lnTo>
                    <a:pt x="513270" y="1117600"/>
                  </a:lnTo>
                  <a:lnTo>
                    <a:pt x="537235" y="1117600"/>
                  </a:lnTo>
                  <a:lnTo>
                    <a:pt x="523614" y="1079500"/>
                  </a:lnTo>
                  <a:lnTo>
                    <a:pt x="505485" y="1079500"/>
                  </a:lnTo>
                  <a:lnTo>
                    <a:pt x="500697" y="1066800"/>
                  </a:lnTo>
                  <a:close/>
                </a:path>
                <a:path w="1896745" h="2806700">
                  <a:moveTo>
                    <a:pt x="618363" y="1066800"/>
                  </a:moveTo>
                  <a:lnTo>
                    <a:pt x="598093" y="1066800"/>
                  </a:lnTo>
                  <a:lnTo>
                    <a:pt x="601684" y="1076885"/>
                  </a:lnTo>
                  <a:lnTo>
                    <a:pt x="603077" y="1079500"/>
                  </a:lnTo>
                  <a:lnTo>
                    <a:pt x="607077" y="1079500"/>
                  </a:lnTo>
                  <a:lnTo>
                    <a:pt x="608393" y="1092200"/>
                  </a:lnTo>
                  <a:lnTo>
                    <a:pt x="606843" y="1104928"/>
                  </a:lnTo>
                  <a:lnTo>
                    <a:pt x="602447" y="1104928"/>
                  </a:lnTo>
                  <a:lnTo>
                    <a:pt x="595620" y="1117600"/>
                  </a:lnTo>
                  <a:lnTo>
                    <a:pt x="618363" y="1117600"/>
                  </a:lnTo>
                  <a:lnTo>
                    <a:pt x="618363" y="1066800"/>
                  </a:lnTo>
                  <a:close/>
                </a:path>
                <a:path w="1896745" h="2806700">
                  <a:moveTo>
                    <a:pt x="646658" y="1066800"/>
                  </a:moveTo>
                  <a:lnTo>
                    <a:pt x="631380" y="1066800"/>
                  </a:lnTo>
                  <a:lnTo>
                    <a:pt x="626676" y="1079245"/>
                  </a:lnTo>
                  <a:lnTo>
                    <a:pt x="626579" y="1079500"/>
                  </a:lnTo>
                  <a:lnTo>
                    <a:pt x="623874" y="1079500"/>
                  </a:lnTo>
                  <a:lnTo>
                    <a:pt x="623785" y="1117600"/>
                  </a:lnTo>
                  <a:lnTo>
                    <a:pt x="650087" y="1117600"/>
                  </a:lnTo>
                  <a:lnTo>
                    <a:pt x="650018" y="1079245"/>
                  </a:lnTo>
                  <a:lnTo>
                    <a:pt x="646658" y="1066800"/>
                  </a:lnTo>
                  <a:close/>
                </a:path>
                <a:path w="1896745" h="2806700">
                  <a:moveTo>
                    <a:pt x="669455" y="1066800"/>
                  </a:moveTo>
                  <a:lnTo>
                    <a:pt x="649820" y="1066800"/>
                  </a:lnTo>
                  <a:lnTo>
                    <a:pt x="655309" y="1079245"/>
                  </a:lnTo>
                  <a:lnTo>
                    <a:pt x="655421" y="1079500"/>
                  </a:lnTo>
                  <a:lnTo>
                    <a:pt x="655510" y="1117600"/>
                  </a:lnTo>
                  <a:lnTo>
                    <a:pt x="669455" y="1117600"/>
                  </a:lnTo>
                  <a:lnTo>
                    <a:pt x="669455" y="1066800"/>
                  </a:lnTo>
                  <a:close/>
                </a:path>
                <a:path w="1896745" h="2806700">
                  <a:moveTo>
                    <a:pt x="1864452" y="1054100"/>
                  </a:moveTo>
                  <a:lnTo>
                    <a:pt x="674878" y="1054100"/>
                  </a:lnTo>
                  <a:lnTo>
                    <a:pt x="674878" y="1117600"/>
                  </a:lnTo>
                  <a:lnTo>
                    <a:pt x="686371" y="1117600"/>
                  </a:lnTo>
                  <a:lnTo>
                    <a:pt x="686371" y="1092200"/>
                  </a:lnTo>
                  <a:lnTo>
                    <a:pt x="715568" y="1092200"/>
                  </a:lnTo>
                  <a:lnTo>
                    <a:pt x="719188" y="1079500"/>
                  </a:lnTo>
                  <a:lnTo>
                    <a:pt x="688543" y="1079500"/>
                  </a:lnTo>
                  <a:lnTo>
                    <a:pt x="689267" y="1066800"/>
                  </a:lnTo>
                  <a:lnTo>
                    <a:pt x="1874405" y="1066800"/>
                  </a:lnTo>
                  <a:lnTo>
                    <a:pt x="1864452" y="1054100"/>
                  </a:lnTo>
                  <a:close/>
                </a:path>
                <a:path w="1896745" h="2806700">
                  <a:moveTo>
                    <a:pt x="719367" y="1105144"/>
                  </a:moveTo>
                  <a:lnTo>
                    <a:pt x="714844" y="1117600"/>
                  </a:lnTo>
                  <a:lnTo>
                    <a:pt x="719455" y="1117600"/>
                  </a:lnTo>
                  <a:lnTo>
                    <a:pt x="719367" y="1105144"/>
                  </a:lnTo>
                  <a:close/>
                </a:path>
                <a:path w="1896745" h="2806700">
                  <a:moveTo>
                    <a:pt x="739279" y="1066800"/>
                  </a:moveTo>
                  <a:lnTo>
                    <a:pt x="724789" y="1066800"/>
                  </a:lnTo>
                  <a:lnTo>
                    <a:pt x="724789" y="1104928"/>
                  </a:lnTo>
                  <a:lnTo>
                    <a:pt x="730478" y="1104928"/>
                  </a:lnTo>
                  <a:lnTo>
                    <a:pt x="730478" y="1117600"/>
                  </a:lnTo>
                  <a:lnTo>
                    <a:pt x="739279" y="1117600"/>
                  </a:lnTo>
                  <a:lnTo>
                    <a:pt x="739279" y="1066800"/>
                  </a:lnTo>
                  <a:close/>
                </a:path>
                <a:path w="1896745" h="2806700">
                  <a:moveTo>
                    <a:pt x="747852" y="1066800"/>
                  </a:moveTo>
                  <a:lnTo>
                    <a:pt x="745332" y="1076885"/>
                  </a:lnTo>
                  <a:lnTo>
                    <a:pt x="745206" y="1077407"/>
                  </a:lnTo>
                  <a:lnTo>
                    <a:pt x="744702" y="1079245"/>
                  </a:lnTo>
                  <a:lnTo>
                    <a:pt x="744702" y="1117600"/>
                  </a:lnTo>
                  <a:lnTo>
                    <a:pt x="769658" y="1117600"/>
                  </a:lnTo>
                  <a:lnTo>
                    <a:pt x="769658" y="1079500"/>
                  </a:lnTo>
                  <a:lnTo>
                    <a:pt x="744880" y="1079500"/>
                  </a:lnTo>
                  <a:lnTo>
                    <a:pt x="747852" y="1066800"/>
                  </a:lnTo>
                  <a:close/>
                </a:path>
                <a:path w="1896745" h="2806700">
                  <a:moveTo>
                    <a:pt x="1874405" y="1066800"/>
                  </a:moveTo>
                  <a:lnTo>
                    <a:pt x="775081" y="1066800"/>
                  </a:lnTo>
                  <a:lnTo>
                    <a:pt x="775081" y="1117600"/>
                  </a:lnTo>
                  <a:lnTo>
                    <a:pt x="1860105" y="1117600"/>
                  </a:lnTo>
                  <a:lnTo>
                    <a:pt x="1896198" y="1092200"/>
                  </a:lnTo>
                  <a:lnTo>
                    <a:pt x="1884359" y="1079500"/>
                  </a:lnTo>
                  <a:lnTo>
                    <a:pt x="1874405" y="1066800"/>
                  </a:lnTo>
                  <a:close/>
                </a:path>
                <a:path w="1896745" h="2806700">
                  <a:moveTo>
                    <a:pt x="459092" y="1092200"/>
                  </a:moveTo>
                  <a:lnTo>
                    <a:pt x="431888" y="1092200"/>
                  </a:lnTo>
                  <a:lnTo>
                    <a:pt x="431888" y="1104928"/>
                  </a:lnTo>
                  <a:lnTo>
                    <a:pt x="459092" y="1104928"/>
                  </a:lnTo>
                  <a:lnTo>
                    <a:pt x="459092" y="1092200"/>
                  </a:lnTo>
                  <a:close/>
                </a:path>
                <a:path w="1896745" h="2806700">
                  <a:moveTo>
                    <a:pt x="477469" y="1066800"/>
                  </a:moveTo>
                  <a:lnTo>
                    <a:pt x="464515" y="1066800"/>
                  </a:lnTo>
                  <a:lnTo>
                    <a:pt x="464515" y="1104928"/>
                  </a:lnTo>
                  <a:lnTo>
                    <a:pt x="507489" y="1104928"/>
                  </a:lnTo>
                  <a:lnTo>
                    <a:pt x="502790" y="1092200"/>
                  </a:lnTo>
                  <a:lnTo>
                    <a:pt x="482158" y="1092200"/>
                  </a:lnTo>
                  <a:lnTo>
                    <a:pt x="477469" y="1079500"/>
                  </a:lnTo>
                  <a:lnTo>
                    <a:pt x="477469" y="1066800"/>
                  </a:lnTo>
                  <a:close/>
                </a:path>
                <a:path w="1896745" h="2806700">
                  <a:moveTo>
                    <a:pt x="555129" y="1066800"/>
                  </a:moveTo>
                  <a:lnTo>
                    <a:pt x="525119" y="1066800"/>
                  </a:lnTo>
                  <a:lnTo>
                    <a:pt x="540142" y="1104928"/>
                  </a:lnTo>
                  <a:lnTo>
                    <a:pt x="555129" y="1066800"/>
                  </a:lnTo>
                  <a:close/>
                </a:path>
                <a:path w="1896745" h="2806700">
                  <a:moveTo>
                    <a:pt x="596311" y="1066800"/>
                  </a:moveTo>
                  <a:lnTo>
                    <a:pt x="577210" y="1066800"/>
                  </a:lnTo>
                  <a:lnTo>
                    <a:pt x="571737" y="1076885"/>
                  </a:lnTo>
                  <a:lnTo>
                    <a:pt x="570881" y="1079245"/>
                  </a:lnTo>
                  <a:lnTo>
                    <a:pt x="570788" y="1092200"/>
                  </a:lnTo>
                  <a:lnTo>
                    <a:pt x="571814" y="1104928"/>
                  </a:lnTo>
                  <a:lnTo>
                    <a:pt x="601716" y="1104928"/>
                  </a:lnTo>
                  <a:lnTo>
                    <a:pt x="602615" y="1092200"/>
                  </a:lnTo>
                  <a:lnTo>
                    <a:pt x="602524" y="1079245"/>
                  </a:lnTo>
                  <a:lnTo>
                    <a:pt x="601684" y="1076885"/>
                  </a:lnTo>
                  <a:lnTo>
                    <a:pt x="596311" y="1066800"/>
                  </a:lnTo>
                  <a:close/>
                </a:path>
                <a:path w="1896745" h="2806700">
                  <a:moveTo>
                    <a:pt x="719366" y="1092200"/>
                  </a:moveTo>
                  <a:lnTo>
                    <a:pt x="692150" y="1092200"/>
                  </a:lnTo>
                  <a:lnTo>
                    <a:pt x="692150" y="1104928"/>
                  </a:lnTo>
                  <a:lnTo>
                    <a:pt x="719366" y="1104928"/>
                  </a:lnTo>
                  <a:lnTo>
                    <a:pt x="719366" y="1092200"/>
                  </a:lnTo>
                  <a:close/>
                </a:path>
                <a:path w="1896745" h="2806700">
                  <a:moveTo>
                    <a:pt x="220357" y="1066800"/>
                  </a:moveTo>
                  <a:lnTo>
                    <a:pt x="172059" y="1066800"/>
                  </a:lnTo>
                  <a:lnTo>
                    <a:pt x="179387" y="1079500"/>
                  </a:lnTo>
                  <a:lnTo>
                    <a:pt x="179387" y="1092200"/>
                  </a:lnTo>
                  <a:lnTo>
                    <a:pt x="220357" y="1092200"/>
                  </a:lnTo>
                  <a:lnTo>
                    <a:pt x="220357" y="1066800"/>
                  </a:lnTo>
                  <a:close/>
                </a:path>
                <a:path w="1896745" h="2806700">
                  <a:moveTo>
                    <a:pt x="288277" y="1066800"/>
                  </a:moveTo>
                  <a:lnTo>
                    <a:pt x="274434" y="1066800"/>
                  </a:lnTo>
                  <a:lnTo>
                    <a:pt x="275765" y="1079245"/>
                  </a:lnTo>
                  <a:lnTo>
                    <a:pt x="275793" y="1079500"/>
                  </a:lnTo>
                  <a:lnTo>
                    <a:pt x="288277" y="1079500"/>
                  </a:lnTo>
                  <a:lnTo>
                    <a:pt x="288277" y="1066800"/>
                  </a:lnTo>
                  <a:close/>
                </a:path>
                <a:path w="1896745" h="2806700">
                  <a:moveTo>
                    <a:pt x="405206" y="1066800"/>
                  </a:moveTo>
                  <a:lnTo>
                    <a:pt x="390004" y="1066800"/>
                  </a:lnTo>
                  <a:lnTo>
                    <a:pt x="391335" y="1079245"/>
                  </a:lnTo>
                  <a:lnTo>
                    <a:pt x="391363" y="1079500"/>
                  </a:lnTo>
                  <a:lnTo>
                    <a:pt x="405206" y="1079500"/>
                  </a:lnTo>
                  <a:lnTo>
                    <a:pt x="405206" y="1066800"/>
                  </a:lnTo>
                  <a:close/>
                </a:path>
                <a:path w="1896745" h="2806700">
                  <a:moveTo>
                    <a:pt x="455841" y="1066800"/>
                  </a:moveTo>
                  <a:lnTo>
                    <a:pt x="439928" y="1066800"/>
                  </a:lnTo>
                  <a:lnTo>
                    <a:pt x="434875" y="1079245"/>
                  </a:lnTo>
                  <a:lnTo>
                    <a:pt x="434771" y="1079500"/>
                  </a:lnTo>
                  <a:lnTo>
                    <a:pt x="459092" y="1079500"/>
                  </a:lnTo>
                  <a:lnTo>
                    <a:pt x="455841" y="1066800"/>
                  </a:lnTo>
                  <a:close/>
                </a:path>
                <a:path w="1896745" h="2806700">
                  <a:moveTo>
                    <a:pt x="519074" y="1066800"/>
                  </a:moveTo>
                  <a:lnTo>
                    <a:pt x="510641" y="1066800"/>
                  </a:lnTo>
                  <a:lnTo>
                    <a:pt x="511973" y="1079245"/>
                  </a:lnTo>
                  <a:lnTo>
                    <a:pt x="512000" y="1079500"/>
                  </a:lnTo>
                  <a:lnTo>
                    <a:pt x="523614" y="1079500"/>
                  </a:lnTo>
                  <a:lnTo>
                    <a:pt x="519074" y="1066800"/>
                  </a:lnTo>
                  <a:close/>
                </a:path>
                <a:path w="1896745" h="2806700">
                  <a:moveTo>
                    <a:pt x="716102" y="1066800"/>
                  </a:moveTo>
                  <a:lnTo>
                    <a:pt x="700201" y="1066800"/>
                  </a:lnTo>
                  <a:lnTo>
                    <a:pt x="695149" y="1079245"/>
                  </a:lnTo>
                  <a:lnTo>
                    <a:pt x="695045" y="1079500"/>
                  </a:lnTo>
                  <a:lnTo>
                    <a:pt x="719366" y="1079500"/>
                  </a:lnTo>
                  <a:lnTo>
                    <a:pt x="716102" y="1066800"/>
                  </a:lnTo>
                  <a:close/>
                </a:path>
                <a:path w="1896745" h="2806700">
                  <a:moveTo>
                    <a:pt x="769658" y="1066800"/>
                  </a:moveTo>
                  <a:lnTo>
                    <a:pt x="747852" y="1066800"/>
                  </a:lnTo>
                  <a:lnTo>
                    <a:pt x="744940" y="1079245"/>
                  </a:lnTo>
                  <a:lnTo>
                    <a:pt x="744880" y="1079500"/>
                  </a:lnTo>
                  <a:lnTo>
                    <a:pt x="769658" y="1079500"/>
                  </a:lnTo>
                  <a:lnTo>
                    <a:pt x="769658" y="1066800"/>
                  </a:lnTo>
                  <a:close/>
                </a:path>
                <a:path w="1896745" h="2806700">
                  <a:moveTo>
                    <a:pt x="628129" y="1066800"/>
                  </a:moveTo>
                  <a:lnTo>
                    <a:pt x="623785" y="1066800"/>
                  </a:lnTo>
                  <a:lnTo>
                    <a:pt x="623873" y="1079245"/>
                  </a:lnTo>
                  <a:lnTo>
                    <a:pt x="628129" y="1066800"/>
                  </a:lnTo>
                  <a:close/>
                </a:path>
                <a:path w="1896745" h="2806700">
                  <a:moveTo>
                    <a:pt x="747763" y="1066800"/>
                  </a:moveTo>
                  <a:lnTo>
                    <a:pt x="744702" y="1066800"/>
                  </a:lnTo>
                  <a:lnTo>
                    <a:pt x="744702" y="1079245"/>
                  </a:lnTo>
                  <a:lnTo>
                    <a:pt x="745206" y="1077407"/>
                  </a:lnTo>
                  <a:lnTo>
                    <a:pt x="747763" y="1066800"/>
                  </a:lnTo>
                  <a:close/>
                </a:path>
                <a:path w="1896745" h="2806700">
                  <a:moveTo>
                    <a:pt x="577210" y="1066800"/>
                  </a:moveTo>
                  <a:lnTo>
                    <a:pt x="575398" y="1066800"/>
                  </a:lnTo>
                  <a:lnTo>
                    <a:pt x="571737" y="1076885"/>
                  </a:lnTo>
                  <a:lnTo>
                    <a:pt x="577210" y="1066800"/>
                  </a:lnTo>
                  <a:close/>
                </a:path>
                <a:path w="1896745" h="2806700">
                  <a:moveTo>
                    <a:pt x="598093" y="1066800"/>
                  </a:moveTo>
                  <a:lnTo>
                    <a:pt x="596311" y="1066800"/>
                  </a:lnTo>
                  <a:lnTo>
                    <a:pt x="601684" y="1076885"/>
                  </a:lnTo>
                  <a:lnTo>
                    <a:pt x="598093" y="1066800"/>
                  </a:lnTo>
                  <a:close/>
                </a:path>
                <a:path w="1896745" h="2806700">
                  <a:moveTo>
                    <a:pt x="1814664" y="977900"/>
                  </a:moveTo>
                  <a:lnTo>
                    <a:pt x="1174140" y="977900"/>
                  </a:lnTo>
                  <a:lnTo>
                    <a:pt x="1165580" y="1003300"/>
                  </a:lnTo>
                  <a:lnTo>
                    <a:pt x="1115428" y="1028700"/>
                  </a:lnTo>
                  <a:lnTo>
                    <a:pt x="341985" y="1028700"/>
                  </a:lnTo>
                  <a:lnTo>
                    <a:pt x="341985" y="1041400"/>
                  </a:lnTo>
                  <a:lnTo>
                    <a:pt x="1856312" y="1041400"/>
                  </a:lnTo>
                  <a:lnTo>
                    <a:pt x="1840034" y="1016000"/>
                  </a:lnTo>
                  <a:lnTo>
                    <a:pt x="1814664" y="977900"/>
                  </a:lnTo>
                  <a:close/>
                </a:path>
                <a:path w="1896745" h="2806700">
                  <a:moveTo>
                    <a:pt x="246278" y="876300"/>
                  </a:moveTo>
                  <a:lnTo>
                    <a:pt x="227380" y="876300"/>
                  </a:lnTo>
                  <a:lnTo>
                    <a:pt x="227380" y="901700"/>
                  </a:lnTo>
                  <a:lnTo>
                    <a:pt x="175463" y="901700"/>
                  </a:lnTo>
                  <a:lnTo>
                    <a:pt x="175463" y="914400"/>
                  </a:lnTo>
                  <a:lnTo>
                    <a:pt x="219392" y="914400"/>
                  </a:lnTo>
                  <a:lnTo>
                    <a:pt x="219392" y="939800"/>
                  </a:lnTo>
                  <a:lnTo>
                    <a:pt x="175463" y="939800"/>
                  </a:lnTo>
                  <a:lnTo>
                    <a:pt x="175463" y="952500"/>
                  </a:lnTo>
                  <a:lnTo>
                    <a:pt x="229450" y="952500"/>
                  </a:lnTo>
                  <a:lnTo>
                    <a:pt x="229450" y="977900"/>
                  </a:lnTo>
                  <a:lnTo>
                    <a:pt x="246278" y="977900"/>
                  </a:lnTo>
                  <a:lnTo>
                    <a:pt x="246278" y="876300"/>
                  </a:lnTo>
                  <a:close/>
                </a:path>
                <a:path w="1896745" h="2806700">
                  <a:moveTo>
                    <a:pt x="278371" y="927100"/>
                  </a:moveTo>
                  <a:lnTo>
                    <a:pt x="279704" y="939800"/>
                  </a:lnTo>
                  <a:lnTo>
                    <a:pt x="279704" y="977900"/>
                  </a:lnTo>
                  <a:lnTo>
                    <a:pt x="316369" y="977900"/>
                  </a:lnTo>
                  <a:lnTo>
                    <a:pt x="278371" y="927100"/>
                  </a:lnTo>
                  <a:close/>
                </a:path>
                <a:path w="1896745" h="2806700">
                  <a:moveTo>
                    <a:pt x="368833" y="876300"/>
                  </a:moveTo>
                  <a:lnTo>
                    <a:pt x="349072" y="876300"/>
                  </a:lnTo>
                  <a:lnTo>
                    <a:pt x="349072" y="977900"/>
                  </a:lnTo>
                  <a:lnTo>
                    <a:pt x="368833" y="977900"/>
                  </a:lnTo>
                  <a:lnTo>
                    <a:pt x="368833" y="876300"/>
                  </a:lnTo>
                  <a:close/>
                </a:path>
                <a:path w="1896745" h="2806700">
                  <a:moveTo>
                    <a:pt x="484632" y="876300"/>
                  </a:moveTo>
                  <a:lnTo>
                    <a:pt x="438755" y="876300"/>
                  </a:lnTo>
                  <a:lnTo>
                    <a:pt x="456264" y="889000"/>
                  </a:lnTo>
                  <a:lnTo>
                    <a:pt x="467342" y="901700"/>
                  </a:lnTo>
                  <a:lnTo>
                    <a:pt x="471208" y="927100"/>
                  </a:lnTo>
                  <a:lnTo>
                    <a:pt x="467205" y="952500"/>
                  </a:lnTo>
                  <a:lnTo>
                    <a:pt x="455823" y="965200"/>
                  </a:lnTo>
                  <a:lnTo>
                    <a:pt x="438005" y="977900"/>
                  </a:lnTo>
                  <a:lnTo>
                    <a:pt x="497925" y="977900"/>
                  </a:lnTo>
                  <a:lnTo>
                    <a:pt x="488012" y="952500"/>
                  </a:lnTo>
                  <a:lnTo>
                    <a:pt x="484632" y="927100"/>
                  </a:lnTo>
                  <a:lnTo>
                    <a:pt x="484632" y="876300"/>
                  </a:lnTo>
                  <a:close/>
                </a:path>
                <a:path w="1896745" h="2806700">
                  <a:moveTo>
                    <a:pt x="617778" y="876300"/>
                  </a:moveTo>
                  <a:lnTo>
                    <a:pt x="587133" y="876300"/>
                  </a:lnTo>
                  <a:lnTo>
                    <a:pt x="587133" y="939800"/>
                  </a:lnTo>
                  <a:lnTo>
                    <a:pt x="584108" y="952500"/>
                  </a:lnTo>
                  <a:lnTo>
                    <a:pt x="574803" y="965200"/>
                  </a:lnTo>
                  <a:lnTo>
                    <a:pt x="558871" y="977900"/>
                  </a:lnTo>
                  <a:lnTo>
                    <a:pt x="615707" y="977900"/>
                  </a:lnTo>
                  <a:lnTo>
                    <a:pt x="606074" y="965200"/>
                  </a:lnTo>
                  <a:lnTo>
                    <a:pt x="602322" y="952500"/>
                  </a:lnTo>
                  <a:lnTo>
                    <a:pt x="665924" y="952500"/>
                  </a:lnTo>
                  <a:lnTo>
                    <a:pt x="656355" y="939800"/>
                  </a:lnTo>
                  <a:lnTo>
                    <a:pt x="635304" y="939800"/>
                  </a:lnTo>
                  <a:lnTo>
                    <a:pt x="614253" y="927100"/>
                  </a:lnTo>
                  <a:lnTo>
                    <a:pt x="604685" y="901700"/>
                  </a:lnTo>
                  <a:lnTo>
                    <a:pt x="608152" y="889000"/>
                  </a:lnTo>
                  <a:lnTo>
                    <a:pt x="617778" y="876300"/>
                  </a:lnTo>
                  <a:close/>
                </a:path>
                <a:path w="1896745" h="2806700">
                  <a:moveTo>
                    <a:pt x="652754" y="889000"/>
                  </a:moveTo>
                  <a:lnTo>
                    <a:pt x="641515" y="889000"/>
                  </a:lnTo>
                  <a:lnTo>
                    <a:pt x="638111" y="901700"/>
                  </a:lnTo>
                  <a:lnTo>
                    <a:pt x="647682" y="914400"/>
                  </a:lnTo>
                  <a:lnTo>
                    <a:pt x="668737" y="914400"/>
                  </a:lnTo>
                  <a:lnTo>
                    <a:pt x="689792" y="927100"/>
                  </a:lnTo>
                  <a:lnTo>
                    <a:pt x="699363" y="939800"/>
                  </a:lnTo>
                  <a:lnTo>
                    <a:pt x="695671" y="965200"/>
                  </a:lnTo>
                  <a:lnTo>
                    <a:pt x="685363" y="977900"/>
                  </a:lnTo>
                  <a:lnTo>
                    <a:pt x="740130" y="977900"/>
                  </a:lnTo>
                  <a:lnTo>
                    <a:pt x="740130" y="901700"/>
                  </a:lnTo>
                  <a:lnTo>
                    <a:pt x="655726" y="901700"/>
                  </a:lnTo>
                  <a:lnTo>
                    <a:pt x="652754" y="889000"/>
                  </a:lnTo>
                  <a:close/>
                </a:path>
                <a:path w="1896745" h="2806700">
                  <a:moveTo>
                    <a:pt x="819962" y="889000"/>
                  </a:moveTo>
                  <a:lnTo>
                    <a:pt x="806411" y="889000"/>
                  </a:lnTo>
                  <a:lnTo>
                    <a:pt x="806411" y="901700"/>
                  </a:lnTo>
                  <a:lnTo>
                    <a:pt x="775055" y="901700"/>
                  </a:lnTo>
                  <a:lnTo>
                    <a:pt x="775055" y="977900"/>
                  </a:lnTo>
                  <a:lnTo>
                    <a:pt x="819962" y="977900"/>
                  </a:lnTo>
                  <a:lnTo>
                    <a:pt x="819962" y="889000"/>
                  </a:lnTo>
                  <a:close/>
                </a:path>
                <a:path w="1896745" h="2806700">
                  <a:moveTo>
                    <a:pt x="875299" y="939800"/>
                  </a:moveTo>
                  <a:lnTo>
                    <a:pt x="854875" y="939800"/>
                  </a:lnTo>
                  <a:lnTo>
                    <a:pt x="854875" y="977900"/>
                  </a:lnTo>
                  <a:lnTo>
                    <a:pt x="884897" y="977900"/>
                  </a:lnTo>
                  <a:lnTo>
                    <a:pt x="884161" y="965200"/>
                  </a:lnTo>
                  <a:lnTo>
                    <a:pt x="883537" y="952500"/>
                  </a:lnTo>
                  <a:lnTo>
                    <a:pt x="880945" y="952500"/>
                  </a:lnTo>
                  <a:lnTo>
                    <a:pt x="875299" y="939800"/>
                  </a:lnTo>
                  <a:close/>
                </a:path>
                <a:path w="1896745" h="2806700">
                  <a:moveTo>
                    <a:pt x="937221" y="927100"/>
                  </a:moveTo>
                  <a:lnTo>
                    <a:pt x="907179" y="927100"/>
                  </a:lnTo>
                  <a:lnTo>
                    <a:pt x="912849" y="939800"/>
                  </a:lnTo>
                  <a:lnTo>
                    <a:pt x="916382" y="939800"/>
                  </a:lnTo>
                  <a:lnTo>
                    <a:pt x="917600" y="952500"/>
                  </a:lnTo>
                  <a:lnTo>
                    <a:pt x="917600" y="977900"/>
                  </a:lnTo>
                  <a:lnTo>
                    <a:pt x="937221" y="977900"/>
                  </a:lnTo>
                  <a:lnTo>
                    <a:pt x="937221" y="927100"/>
                  </a:lnTo>
                  <a:close/>
                </a:path>
                <a:path w="1896745" h="2806700">
                  <a:moveTo>
                    <a:pt x="985519" y="939800"/>
                  </a:moveTo>
                  <a:lnTo>
                    <a:pt x="972121" y="939800"/>
                  </a:lnTo>
                  <a:lnTo>
                    <a:pt x="972121" y="977900"/>
                  </a:lnTo>
                  <a:lnTo>
                    <a:pt x="1023581" y="977900"/>
                  </a:lnTo>
                  <a:lnTo>
                    <a:pt x="995514" y="952500"/>
                  </a:lnTo>
                  <a:lnTo>
                    <a:pt x="985519" y="939800"/>
                  </a:lnTo>
                  <a:close/>
                </a:path>
                <a:path w="1896745" h="2806700">
                  <a:moveTo>
                    <a:pt x="1393571" y="647700"/>
                  </a:moveTo>
                  <a:lnTo>
                    <a:pt x="1266063" y="647700"/>
                  </a:lnTo>
                  <a:lnTo>
                    <a:pt x="1204188" y="673100"/>
                  </a:lnTo>
                  <a:lnTo>
                    <a:pt x="1204188" y="723900"/>
                  </a:lnTo>
                  <a:lnTo>
                    <a:pt x="1215771" y="812800"/>
                  </a:lnTo>
                  <a:lnTo>
                    <a:pt x="1200429" y="876300"/>
                  </a:lnTo>
                  <a:lnTo>
                    <a:pt x="1188821" y="952500"/>
                  </a:lnTo>
                  <a:lnTo>
                    <a:pt x="1198676" y="952500"/>
                  </a:lnTo>
                  <a:lnTo>
                    <a:pt x="1198676" y="977900"/>
                  </a:lnTo>
                  <a:lnTo>
                    <a:pt x="1216545" y="977900"/>
                  </a:lnTo>
                  <a:lnTo>
                    <a:pt x="1216545" y="876300"/>
                  </a:lnTo>
                  <a:lnTo>
                    <a:pt x="1737639" y="876300"/>
                  </a:lnTo>
                  <a:lnTo>
                    <a:pt x="1710070" y="838200"/>
                  </a:lnTo>
                  <a:lnTo>
                    <a:pt x="1684994" y="787400"/>
                  </a:lnTo>
                  <a:lnTo>
                    <a:pt x="1506270" y="787400"/>
                  </a:lnTo>
                  <a:lnTo>
                    <a:pt x="1508627" y="774700"/>
                  </a:lnTo>
                  <a:lnTo>
                    <a:pt x="1509203" y="772951"/>
                  </a:lnTo>
                  <a:lnTo>
                    <a:pt x="1504723" y="749300"/>
                  </a:lnTo>
                  <a:lnTo>
                    <a:pt x="1482505" y="749300"/>
                  </a:lnTo>
                  <a:lnTo>
                    <a:pt x="1457406" y="736600"/>
                  </a:lnTo>
                  <a:lnTo>
                    <a:pt x="1443951" y="723900"/>
                  </a:lnTo>
                  <a:lnTo>
                    <a:pt x="1436159" y="711200"/>
                  </a:lnTo>
                  <a:lnTo>
                    <a:pt x="1422225" y="698500"/>
                  </a:lnTo>
                  <a:lnTo>
                    <a:pt x="1407543" y="685800"/>
                  </a:lnTo>
                  <a:lnTo>
                    <a:pt x="1397508" y="660400"/>
                  </a:lnTo>
                  <a:lnTo>
                    <a:pt x="1393571" y="647700"/>
                  </a:lnTo>
                  <a:close/>
                </a:path>
                <a:path w="1896745" h="2806700">
                  <a:moveTo>
                    <a:pt x="1356410" y="876300"/>
                  </a:moveTo>
                  <a:lnTo>
                    <a:pt x="1251445" y="876300"/>
                  </a:lnTo>
                  <a:lnTo>
                    <a:pt x="1251445" y="952500"/>
                  </a:lnTo>
                  <a:lnTo>
                    <a:pt x="1299362" y="952500"/>
                  </a:lnTo>
                  <a:lnTo>
                    <a:pt x="1299362" y="977900"/>
                  </a:lnTo>
                  <a:lnTo>
                    <a:pt x="1392809" y="977900"/>
                  </a:lnTo>
                  <a:lnTo>
                    <a:pt x="1356410" y="876300"/>
                  </a:lnTo>
                  <a:close/>
                </a:path>
                <a:path w="1896745" h="2806700">
                  <a:moveTo>
                    <a:pt x="1479448" y="876300"/>
                  </a:moveTo>
                  <a:lnTo>
                    <a:pt x="1464843" y="876300"/>
                  </a:lnTo>
                  <a:lnTo>
                    <a:pt x="1427861" y="977900"/>
                  </a:lnTo>
                  <a:lnTo>
                    <a:pt x="1479448" y="977900"/>
                  </a:lnTo>
                  <a:lnTo>
                    <a:pt x="1479448" y="876300"/>
                  </a:lnTo>
                  <a:close/>
                </a:path>
                <a:path w="1896745" h="2806700">
                  <a:moveTo>
                    <a:pt x="1662452" y="876300"/>
                  </a:moveTo>
                  <a:lnTo>
                    <a:pt x="1566265" y="876300"/>
                  </a:lnTo>
                  <a:lnTo>
                    <a:pt x="1566265" y="901700"/>
                  </a:lnTo>
                  <a:lnTo>
                    <a:pt x="1514348" y="901700"/>
                  </a:lnTo>
                  <a:lnTo>
                    <a:pt x="1514348" y="914400"/>
                  </a:lnTo>
                  <a:lnTo>
                    <a:pt x="1558277" y="914400"/>
                  </a:lnTo>
                  <a:lnTo>
                    <a:pt x="1558277" y="939800"/>
                  </a:lnTo>
                  <a:lnTo>
                    <a:pt x="1514348" y="939800"/>
                  </a:lnTo>
                  <a:lnTo>
                    <a:pt x="1514348" y="952500"/>
                  </a:lnTo>
                  <a:lnTo>
                    <a:pt x="1568335" y="952500"/>
                  </a:lnTo>
                  <a:lnTo>
                    <a:pt x="1568335" y="977900"/>
                  </a:lnTo>
                  <a:lnTo>
                    <a:pt x="1662023" y="977900"/>
                  </a:lnTo>
                  <a:lnTo>
                    <a:pt x="1645545" y="965200"/>
                  </a:lnTo>
                  <a:lnTo>
                    <a:pt x="1634172" y="952500"/>
                  </a:lnTo>
                  <a:lnTo>
                    <a:pt x="1629930" y="927100"/>
                  </a:lnTo>
                  <a:lnTo>
                    <a:pt x="1633799" y="901700"/>
                  </a:lnTo>
                  <a:lnTo>
                    <a:pt x="1644894" y="889000"/>
                  </a:lnTo>
                  <a:lnTo>
                    <a:pt x="1662452" y="876300"/>
                  </a:lnTo>
                  <a:close/>
                </a:path>
                <a:path w="1896745" h="2806700">
                  <a:moveTo>
                    <a:pt x="1713661" y="965200"/>
                  </a:moveTo>
                  <a:lnTo>
                    <a:pt x="1708526" y="977900"/>
                  </a:lnTo>
                  <a:lnTo>
                    <a:pt x="1715008" y="977900"/>
                  </a:lnTo>
                  <a:lnTo>
                    <a:pt x="1713661" y="965200"/>
                  </a:lnTo>
                  <a:close/>
                </a:path>
                <a:path w="1896745" h="2806700">
                  <a:moveTo>
                    <a:pt x="1758594" y="927100"/>
                  </a:moveTo>
                  <a:lnTo>
                    <a:pt x="1737487" y="927100"/>
                  </a:lnTo>
                  <a:lnTo>
                    <a:pt x="1737487" y="977900"/>
                  </a:lnTo>
                  <a:lnTo>
                    <a:pt x="1758594" y="977900"/>
                  </a:lnTo>
                  <a:lnTo>
                    <a:pt x="1758594" y="927100"/>
                  </a:lnTo>
                  <a:close/>
                </a:path>
                <a:path w="1896745" h="2806700">
                  <a:moveTo>
                    <a:pt x="1793494" y="952500"/>
                  </a:moveTo>
                  <a:lnTo>
                    <a:pt x="1793494" y="977900"/>
                  </a:lnTo>
                  <a:lnTo>
                    <a:pt x="1814474" y="977900"/>
                  </a:lnTo>
                  <a:lnTo>
                    <a:pt x="1793494" y="952500"/>
                  </a:lnTo>
                  <a:close/>
                </a:path>
                <a:path w="1896745" h="2806700">
                  <a:moveTo>
                    <a:pt x="551460" y="939800"/>
                  </a:moveTo>
                  <a:lnTo>
                    <a:pt x="520091" y="939800"/>
                  </a:lnTo>
                  <a:lnTo>
                    <a:pt x="522373" y="952500"/>
                  </a:lnTo>
                  <a:lnTo>
                    <a:pt x="548814" y="952500"/>
                  </a:lnTo>
                  <a:lnTo>
                    <a:pt x="551460" y="939800"/>
                  </a:lnTo>
                  <a:close/>
                </a:path>
                <a:path w="1896745" h="2806700">
                  <a:moveTo>
                    <a:pt x="1700504" y="901700"/>
                  </a:moveTo>
                  <a:lnTo>
                    <a:pt x="1669889" y="901700"/>
                  </a:lnTo>
                  <a:lnTo>
                    <a:pt x="1666110" y="914400"/>
                  </a:lnTo>
                  <a:lnTo>
                    <a:pt x="1664855" y="927100"/>
                  </a:lnTo>
                  <a:lnTo>
                    <a:pt x="1665870" y="939800"/>
                  </a:lnTo>
                  <a:lnTo>
                    <a:pt x="1669424" y="952500"/>
                  </a:lnTo>
                  <a:lnTo>
                    <a:pt x="1703616" y="952500"/>
                  </a:lnTo>
                  <a:lnTo>
                    <a:pt x="1705089" y="939800"/>
                  </a:lnTo>
                  <a:lnTo>
                    <a:pt x="1689709" y="939800"/>
                  </a:lnTo>
                  <a:lnTo>
                    <a:pt x="1689709" y="927100"/>
                  </a:lnTo>
                  <a:lnTo>
                    <a:pt x="1758594" y="927100"/>
                  </a:lnTo>
                  <a:lnTo>
                    <a:pt x="1758594" y="914400"/>
                  </a:lnTo>
                  <a:lnTo>
                    <a:pt x="1703006" y="914400"/>
                  </a:lnTo>
                  <a:lnTo>
                    <a:pt x="1700504" y="901700"/>
                  </a:lnTo>
                  <a:close/>
                </a:path>
                <a:path w="1896745" h="2806700">
                  <a:moveTo>
                    <a:pt x="552234" y="876300"/>
                  </a:moveTo>
                  <a:lnTo>
                    <a:pt x="519544" y="876300"/>
                  </a:lnTo>
                  <a:lnTo>
                    <a:pt x="519544" y="939800"/>
                  </a:lnTo>
                  <a:lnTo>
                    <a:pt x="552234" y="939800"/>
                  </a:lnTo>
                  <a:lnTo>
                    <a:pt x="552234" y="876300"/>
                  </a:lnTo>
                  <a:close/>
                </a:path>
                <a:path w="1896745" h="2806700">
                  <a:moveTo>
                    <a:pt x="1429626" y="876300"/>
                  </a:moveTo>
                  <a:lnTo>
                    <a:pt x="1391615" y="876300"/>
                  </a:lnTo>
                  <a:lnTo>
                    <a:pt x="1410258" y="939800"/>
                  </a:lnTo>
                  <a:lnTo>
                    <a:pt x="1429626" y="876300"/>
                  </a:lnTo>
                  <a:close/>
                </a:path>
                <a:path w="1896745" h="2806700">
                  <a:moveTo>
                    <a:pt x="315645" y="876300"/>
                  </a:moveTo>
                  <a:lnTo>
                    <a:pt x="278955" y="876300"/>
                  </a:lnTo>
                  <a:lnTo>
                    <a:pt x="316979" y="927100"/>
                  </a:lnTo>
                  <a:lnTo>
                    <a:pt x="315645" y="901700"/>
                  </a:lnTo>
                  <a:lnTo>
                    <a:pt x="315645" y="876300"/>
                  </a:lnTo>
                  <a:close/>
                </a:path>
                <a:path w="1896745" h="2806700">
                  <a:moveTo>
                    <a:pt x="921613" y="914400"/>
                  </a:moveTo>
                  <a:lnTo>
                    <a:pt x="915746" y="914400"/>
                  </a:lnTo>
                  <a:lnTo>
                    <a:pt x="913269" y="927100"/>
                  </a:lnTo>
                  <a:lnTo>
                    <a:pt x="929144" y="927100"/>
                  </a:lnTo>
                  <a:lnTo>
                    <a:pt x="921613" y="914400"/>
                  </a:lnTo>
                  <a:close/>
                </a:path>
                <a:path w="1896745" h="2806700">
                  <a:moveTo>
                    <a:pt x="1737639" y="876300"/>
                  </a:moveTo>
                  <a:lnTo>
                    <a:pt x="1718975" y="876300"/>
                  </a:lnTo>
                  <a:lnTo>
                    <a:pt x="1730080" y="889000"/>
                  </a:lnTo>
                  <a:lnTo>
                    <a:pt x="1736153" y="914400"/>
                  </a:lnTo>
                  <a:lnTo>
                    <a:pt x="1758594" y="914400"/>
                  </a:lnTo>
                  <a:lnTo>
                    <a:pt x="1758594" y="901700"/>
                  </a:lnTo>
                  <a:lnTo>
                    <a:pt x="1754686" y="901700"/>
                  </a:lnTo>
                  <a:lnTo>
                    <a:pt x="1749940" y="889000"/>
                  </a:lnTo>
                  <a:lnTo>
                    <a:pt x="1744283" y="889000"/>
                  </a:lnTo>
                  <a:lnTo>
                    <a:pt x="1737639" y="876300"/>
                  </a:lnTo>
                  <a:close/>
                </a:path>
                <a:path w="1896745" h="2806700">
                  <a:moveTo>
                    <a:pt x="708774" y="876300"/>
                  </a:moveTo>
                  <a:lnTo>
                    <a:pt x="683772" y="876300"/>
                  </a:lnTo>
                  <a:lnTo>
                    <a:pt x="692418" y="889000"/>
                  </a:lnTo>
                  <a:lnTo>
                    <a:pt x="696391" y="901700"/>
                  </a:lnTo>
                  <a:lnTo>
                    <a:pt x="708774" y="901700"/>
                  </a:lnTo>
                  <a:lnTo>
                    <a:pt x="708774" y="876300"/>
                  </a:lnTo>
                  <a:close/>
                </a:path>
                <a:path w="1896745" h="2806700">
                  <a:moveTo>
                    <a:pt x="540689" y="838200"/>
                  </a:moveTo>
                  <a:lnTo>
                    <a:pt x="531964" y="838200"/>
                  </a:lnTo>
                  <a:lnTo>
                    <a:pt x="531964" y="863600"/>
                  </a:lnTo>
                  <a:lnTo>
                    <a:pt x="540689" y="863600"/>
                  </a:lnTo>
                  <a:lnTo>
                    <a:pt x="540689" y="838200"/>
                  </a:lnTo>
                  <a:close/>
                </a:path>
                <a:path w="1896745" h="2806700">
                  <a:moveTo>
                    <a:pt x="686615" y="838200"/>
                  </a:moveTo>
                  <a:lnTo>
                    <a:pt x="565696" y="838200"/>
                  </a:lnTo>
                  <a:lnTo>
                    <a:pt x="565696" y="863600"/>
                  </a:lnTo>
                  <a:lnTo>
                    <a:pt x="705485" y="863600"/>
                  </a:lnTo>
                  <a:lnTo>
                    <a:pt x="696585" y="850900"/>
                  </a:lnTo>
                  <a:lnTo>
                    <a:pt x="686615" y="838200"/>
                  </a:lnTo>
                  <a:close/>
                </a:path>
                <a:path w="1896745" h="2806700">
                  <a:moveTo>
                    <a:pt x="1509203" y="772951"/>
                  </a:moveTo>
                  <a:lnTo>
                    <a:pt x="1508627" y="774700"/>
                  </a:lnTo>
                  <a:lnTo>
                    <a:pt x="1506270" y="787400"/>
                  </a:lnTo>
                  <a:lnTo>
                    <a:pt x="1509534" y="774700"/>
                  </a:lnTo>
                  <a:lnTo>
                    <a:pt x="1509203" y="772951"/>
                  </a:lnTo>
                  <a:close/>
                </a:path>
                <a:path w="1896745" h="2806700">
                  <a:moveTo>
                    <a:pt x="1575282" y="660400"/>
                  </a:moveTo>
                  <a:lnTo>
                    <a:pt x="1563607" y="660400"/>
                  </a:lnTo>
                  <a:lnTo>
                    <a:pt x="1554079" y="673100"/>
                  </a:lnTo>
                  <a:lnTo>
                    <a:pt x="1541628" y="698500"/>
                  </a:lnTo>
                  <a:lnTo>
                    <a:pt x="1521180" y="736600"/>
                  </a:lnTo>
                  <a:lnTo>
                    <a:pt x="1509203" y="772951"/>
                  </a:lnTo>
                  <a:lnTo>
                    <a:pt x="1509534" y="774700"/>
                  </a:lnTo>
                  <a:lnTo>
                    <a:pt x="1506270" y="787400"/>
                  </a:lnTo>
                  <a:lnTo>
                    <a:pt x="1684994" y="787400"/>
                  </a:lnTo>
                  <a:lnTo>
                    <a:pt x="1662104" y="762000"/>
                  </a:lnTo>
                  <a:lnTo>
                    <a:pt x="1641094" y="723900"/>
                  </a:lnTo>
                  <a:lnTo>
                    <a:pt x="1622095" y="698500"/>
                  </a:lnTo>
                  <a:lnTo>
                    <a:pt x="1605254" y="685800"/>
                  </a:lnTo>
                  <a:lnTo>
                    <a:pt x="1589880" y="673100"/>
                  </a:lnTo>
                  <a:lnTo>
                    <a:pt x="1575282" y="660400"/>
                  </a:lnTo>
                  <a:close/>
                </a:path>
                <a:path w="1896745" h="2806700">
                  <a:moveTo>
                    <a:pt x="383692" y="698500"/>
                  </a:moveTo>
                  <a:lnTo>
                    <a:pt x="349415" y="698500"/>
                  </a:lnTo>
                  <a:lnTo>
                    <a:pt x="349415" y="762000"/>
                  </a:lnTo>
                  <a:lnTo>
                    <a:pt x="358368" y="762000"/>
                  </a:lnTo>
                  <a:lnTo>
                    <a:pt x="358368" y="711200"/>
                  </a:lnTo>
                  <a:lnTo>
                    <a:pt x="383692" y="711200"/>
                  </a:lnTo>
                  <a:lnTo>
                    <a:pt x="383692" y="698500"/>
                  </a:lnTo>
                  <a:close/>
                </a:path>
                <a:path w="1896745" h="2806700">
                  <a:moveTo>
                    <a:pt x="383692" y="711200"/>
                  </a:moveTo>
                  <a:lnTo>
                    <a:pt x="379260" y="711200"/>
                  </a:lnTo>
                  <a:lnTo>
                    <a:pt x="379260" y="762000"/>
                  </a:lnTo>
                  <a:lnTo>
                    <a:pt x="383692" y="762000"/>
                  </a:lnTo>
                  <a:lnTo>
                    <a:pt x="383692" y="711200"/>
                  </a:lnTo>
                  <a:close/>
                </a:path>
                <a:path w="1896745" h="2806700">
                  <a:moveTo>
                    <a:pt x="658241" y="698500"/>
                  </a:moveTo>
                  <a:lnTo>
                    <a:pt x="606513" y="698500"/>
                  </a:lnTo>
                  <a:lnTo>
                    <a:pt x="606513" y="762000"/>
                  </a:lnTo>
                  <a:lnTo>
                    <a:pt x="612292" y="762000"/>
                  </a:lnTo>
                  <a:lnTo>
                    <a:pt x="612292" y="723900"/>
                  </a:lnTo>
                  <a:lnTo>
                    <a:pt x="645375" y="723900"/>
                  </a:lnTo>
                  <a:lnTo>
                    <a:pt x="648843" y="711200"/>
                  </a:lnTo>
                  <a:lnTo>
                    <a:pt x="653415" y="711200"/>
                  </a:lnTo>
                  <a:lnTo>
                    <a:pt x="658241" y="698500"/>
                  </a:lnTo>
                  <a:close/>
                </a:path>
                <a:path w="1896745" h="2806700">
                  <a:moveTo>
                    <a:pt x="786384" y="596900"/>
                  </a:moveTo>
                  <a:lnTo>
                    <a:pt x="610679" y="596900"/>
                  </a:lnTo>
                  <a:lnTo>
                    <a:pt x="610679" y="673100"/>
                  </a:lnTo>
                  <a:lnTo>
                    <a:pt x="681511" y="673100"/>
                  </a:lnTo>
                  <a:lnTo>
                    <a:pt x="686231" y="660400"/>
                  </a:lnTo>
                  <a:lnTo>
                    <a:pt x="622071" y="660400"/>
                  </a:lnTo>
                  <a:lnTo>
                    <a:pt x="622071" y="609600"/>
                  </a:lnTo>
                  <a:lnTo>
                    <a:pt x="786384" y="609600"/>
                  </a:lnTo>
                  <a:lnTo>
                    <a:pt x="786384" y="596900"/>
                  </a:lnTo>
                  <a:close/>
                </a:path>
                <a:path w="1896745" h="2806700">
                  <a:moveTo>
                    <a:pt x="667829" y="609600"/>
                  </a:moveTo>
                  <a:lnTo>
                    <a:pt x="666203" y="609600"/>
                  </a:lnTo>
                  <a:lnTo>
                    <a:pt x="666203" y="660400"/>
                  </a:lnTo>
                  <a:lnTo>
                    <a:pt x="667829" y="660400"/>
                  </a:lnTo>
                  <a:lnTo>
                    <a:pt x="667829" y="609600"/>
                  </a:lnTo>
                  <a:close/>
                </a:path>
                <a:path w="1896745" h="2806700">
                  <a:moveTo>
                    <a:pt x="713676" y="609600"/>
                  </a:moveTo>
                  <a:lnTo>
                    <a:pt x="709968" y="609600"/>
                  </a:lnTo>
                  <a:lnTo>
                    <a:pt x="709968" y="647700"/>
                  </a:lnTo>
                  <a:lnTo>
                    <a:pt x="713676" y="647700"/>
                  </a:lnTo>
                  <a:lnTo>
                    <a:pt x="713676" y="609600"/>
                  </a:lnTo>
                  <a:close/>
                </a:path>
                <a:path w="1896745" h="2806700">
                  <a:moveTo>
                    <a:pt x="772245" y="609600"/>
                  </a:moveTo>
                  <a:lnTo>
                    <a:pt x="759802" y="609600"/>
                  </a:lnTo>
                  <a:lnTo>
                    <a:pt x="759802" y="622300"/>
                  </a:lnTo>
                  <a:lnTo>
                    <a:pt x="772245" y="609600"/>
                  </a:lnTo>
                  <a:close/>
                </a:path>
                <a:path w="1896745" h="2806700">
                  <a:moveTo>
                    <a:pt x="692962" y="495300"/>
                  </a:moveTo>
                  <a:lnTo>
                    <a:pt x="682117" y="495300"/>
                  </a:lnTo>
                  <a:lnTo>
                    <a:pt x="682117" y="571500"/>
                  </a:lnTo>
                  <a:lnTo>
                    <a:pt x="889209" y="571500"/>
                  </a:lnTo>
                  <a:lnTo>
                    <a:pt x="916886" y="558800"/>
                  </a:lnTo>
                  <a:lnTo>
                    <a:pt x="1075521" y="558800"/>
                  </a:lnTo>
                  <a:lnTo>
                    <a:pt x="1082172" y="546100"/>
                  </a:lnTo>
                  <a:lnTo>
                    <a:pt x="692962" y="546100"/>
                  </a:lnTo>
                  <a:lnTo>
                    <a:pt x="692962" y="495300"/>
                  </a:lnTo>
                  <a:close/>
                </a:path>
                <a:path w="1896745" h="2806700">
                  <a:moveTo>
                    <a:pt x="1075521" y="558800"/>
                  </a:moveTo>
                  <a:lnTo>
                    <a:pt x="968438" y="558800"/>
                  </a:lnTo>
                  <a:lnTo>
                    <a:pt x="1068870" y="571500"/>
                  </a:lnTo>
                  <a:lnTo>
                    <a:pt x="1075521" y="558800"/>
                  </a:lnTo>
                  <a:close/>
                </a:path>
                <a:path w="1896745" h="2806700">
                  <a:moveTo>
                    <a:pt x="718286" y="482600"/>
                  </a:moveTo>
                  <a:lnTo>
                    <a:pt x="528561" y="482600"/>
                  </a:lnTo>
                  <a:lnTo>
                    <a:pt x="528561" y="546100"/>
                  </a:lnTo>
                  <a:lnTo>
                    <a:pt x="536600" y="546100"/>
                  </a:lnTo>
                  <a:lnTo>
                    <a:pt x="536600" y="495300"/>
                  </a:lnTo>
                  <a:lnTo>
                    <a:pt x="718286" y="495300"/>
                  </a:lnTo>
                  <a:lnTo>
                    <a:pt x="718286" y="482600"/>
                  </a:lnTo>
                  <a:close/>
                </a:path>
                <a:path w="1896745" h="2806700">
                  <a:moveTo>
                    <a:pt x="587794" y="495300"/>
                  </a:moveTo>
                  <a:lnTo>
                    <a:pt x="578739" y="495300"/>
                  </a:lnTo>
                  <a:lnTo>
                    <a:pt x="578739" y="546100"/>
                  </a:lnTo>
                  <a:lnTo>
                    <a:pt x="587794" y="546100"/>
                  </a:lnTo>
                  <a:lnTo>
                    <a:pt x="587794" y="495300"/>
                  </a:lnTo>
                  <a:close/>
                </a:path>
                <a:path w="1896745" h="2806700">
                  <a:moveTo>
                    <a:pt x="718286" y="495300"/>
                  </a:moveTo>
                  <a:lnTo>
                    <a:pt x="713854" y="495300"/>
                  </a:lnTo>
                  <a:lnTo>
                    <a:pt x="713854" y="546100"/>
                  </a:lnTo>
                  <a:lnTo>
                    <a:pt x="718286" y="546100"/>
                  </a:lnTo>
                  <a:lnTo>
                    <a:pt x="718286" y="495300"/>
                  </a:lnTo>
                  <a:close/>
                </a:path>
                <a:path w="1896745" h="2806700">
                  <a:moveTo>
                    <a:pt x="1115428" y="482600"/>
                  </a:moveTo>
                  <a:lnTo>
                    <a:pt x="990485" y="482600"/>
                  </a:lnTo>
                  <a:lnTo>
                    <a:pt x="990485" y="546100"/>
                  </a:lnTo>
                  <a:lnTo>
                    <a:pt x="1082172" y="546100"/>
                  </a:lnTo>
                  <a:lnTo>
                    <a:pt x="1115428" y="482600"/>
                  </a:lnTo>
                  <a:close/>
                </a:path>
                <a:path w="1896745" h="2806700">
                  <a:moveTo>
                    <a:pt x="433971" y="393700"/>
                  </a:moveTo>
                  <a:lnTo>
                    <a:pt x="424840" y="393700"/>
                  </a:lnTo>
                  <a:lnTo>
                    <a:pt x="424840" y="457200"/>
                  </a:lnTo>
                  <a:lnTo>
                    <a:pt x="433971" y="457200"/>
                  </a:lnTo>
                  <a:lnTo>
                    <a:pt x="433971" y="393700"/>
                  </a:lnTo>
                  <a:close/>
                </a:path>
                <a:path w="1896745" h="2806700">
                  <a:moveTo>
                    <a:pt x="1094155" y="368300"/>
                  </a:moveTo>
                  <a:lnTo>
                    <a:pt x="842911" y="368300"/>
                  </a:lnTo>
                  <a:lnTo>
                    <a:pt x="842911" y="457200"/>
                  </a:lnTo>
                  <a:lnTo>
                    <a:pt x="1110568" y="457200"/>
                  </a:lnTo>
                  <a:lnTo>
                    <a:pt x="1108138" y="444500"/>
                  </a:lnTo>
                  <a:lnTo>
                    <a:pt x="868591" y="444500"/>
                  </a:lnTo>
                  <a:lnTo>
                    <a:pt x="868591" y="381000"/>
                  </a:lnTo>
                  <a:lnTo>
                    <a:pt x="1092758" y="381000"/>
                  </a:lnTo>
                  <a:lnTo>
                    <a:pt x="1094155" y="368300"/>
                  </a:lnTo>
                  <a:close/>
                </a:path>
                <a:path w="1896745" h="2806700">
                  <a:moveTo>
                    <a:pt x="433971" y="381000"/>
                  </a:moveTo>
                  <a:lnTo>
                    <a:pt x="370116" y="381000"/>
                  </a:lnTo>
                  <a:lnTo>
                    <a:pt x="370116" y="444500"/>
                  </a:lnTo>
                  <a:lnTo>
                    <a:pt x="381787" y="444500"/>
                  </a:lnTo>
                  <a:lnTo>
                    <a:pt x="381787" y="393700"/>
                  </a:lnTo>
                  <a:lnTo>
                    <a:pt x="433971" y="393700"/>
                  </a:lnTo>
                  <a:lnTo>
                    <a:pt x="433971" y="381000"/>
                  </a:lnTo>
                  <a:close/>
                </a:path>
                <a:path w="1896745" h="2806700">
                  <a:moveTo>
                    <a:pt x="1090853" y="381000"/>
                  </a:moveTo>
                  <a:lnTo>
                    <a:pt x="1064463" y="381000"/>
                  </a:lnTo>
                  <a:lnTo>
                    <a:pt x="1064463" y="444500"/>
                  </a:lnTo>
                  <a:lnTo>
                    <a:pt x="1091057" y="444500"/>
                  </a:lnTo>
                  <a:lnTo>
                    <a:pt x="1091057" y="393700"/>
                  </a:lnTo>
                  <a:lnTo>
                    <a:pt x="1090815" y="393700"/>
                  </a:lnTo>
                  <a:lnTo>
                    <a:pt x="1090853" y="381000"/>
                  </a:lnTo>
                  <a:close/>
                </a:path>
                <a:path w="1896745" h="2806700">
                  <a:moveTo>
                    <a:pt x="444957" y="342900"/>
                  </a:moveTo>
                  <a:lnTo>
                    <a:pt x="409230" y="342900"/>
                  </a:lnTo>
                  <a:lnTo>
                    <a:pt x="388785" y="355600"/>
                  </a:lnTo>
                  <a:lnTo>
                    <a:pt x="353758" y="368300"/>
                  </a:lnTo>
                  <a:lnTo>
                    <a:pt x="1095819" y="368300"/>
                  </a:lnTo>
                  <a:lnTo>
                    <a:pt x="1095819" y="355600"/>
                  </a:lnTo>
                  <a:lnTo>
                    <a:pt x="450443" y="355600"/>
                  </a:lnTo>
                  <a:lnTo>
                    <a:pt x="444957" y="342900"/>
                  </a:lnTo>
                  <a:close/>
                </a:path>
                <a:path w="1896745" h="2806700">
                  <a:moveTo>
                    <a:pt x="1478851" y="317500"/>
                  </a:moveTo>
                  <a:lnTo>
                    <a:pt x="1182501" y="317500"/>
                  </a:lnTo>
                  <a:lnTo>
                    <a:pt x="1207846" y="330200"/>
                  </a:lnTo>
                  <a:lnTo>
                    <a:pt x="1285494" y="342900"/>
                  </a:lnTo>
                  <a:lnTo>
                    <a:pt x="1296352" y="368300"/>
                  </a:lnTo>
                  <a:lnTo>
                    <a:pt x="1556055" y="368300"/>
                  </a:lnTo>
                  <a:lnTo>
                    <a:pt x="1548426" y="355600"/>
                  </a:lnTo>
                  <a:lnTo>
                    <a:pt x="1503042" y="355600"/>
                  </a:lnTo>
                  <a:lnTo>
                    <a:pt x="1491702" y="342900"/>
                  </a:lnTo>
                  <a:lnTo>
                    <a:pt x="1485446" y="330200"/>
                  </a:lnTo>
                  <a:lnTo>
                    <a:pt x="1478851" y="317500"/>
                  </a:lnTo>
                  <a:close/>
                </a:path>
                <a:path w="1896745" h="2806700">
                  <a:moveTo>
                    <a:pt x="1109400" y="330200"/>
                  </a:moveTo>
                  <a:lnTo>
                    <a:pt x="840206" y="330200"/>
                  </a:lnTo>
                  <a:lnTo>
                    <a:pt x="829717" y="342900"/>
                  </a:lnTo>
                  <a:lnTo>
                    <a:pt x="506317" y="342900"/>
                  </a:lnTo>
                  <a:lnTo>
                    <a:pt x="489511" y="355600"/>
                  </a:lnTo>
                  <a:lnTo>
                    <a:pt x="1095819" y="355600"/>
                  </a:lnTo>
                  <a:lnTo>
                    <a:pt x="1099698" y="342900"/>
                  </a:lnTo>
                  <a:lnTo>
                    <a:pt x="1109400" y="330200"/>
                  </a:lnTo>
                  <a:close/>
                </a:path>
                <a:path w="1896745" h="2806700">
                  <a:moveTo>
                    <a:pt x="737908" y="330200"/>
                  </a:moveTo>
                  <a:lnTo>
                    <a:pt x="536181" y="330200"/>
                  </a:lnTo>
                  <a:lnTo>
                    <a:pt x="523748" y="342900"/>
                  </a:lnTo>
                  <a:lnTo>
                    <a:pt x="744308" y="342900"/>
                  </a:lnTo>
                  <a:lnTo>
                    <a:pt x="737908" y="330200"/>
                  </a:lnTo>
                  <a:close/>
                </a:path>
                <a:path w="1896745" h="2806700">
                  <a:moveTo>
                    <a:pt x="217919" y="279400"/>
                  </a:moveTo>
                  <a:lnTo>
                    <a:pt x="185737" y="279400"/>
                  </a:lnTo>
                  <a:lnTo>
                    <a:pt x="185737" y="330200"/>
                  </a:lnTo>
                  <a:lnTo>
                    <a:pt x="217919" y="330200"/>
                  </a:lnTo>
                  <a:lnTo>
                    <a:pt x="217919" y="279400"/>
                  </a:lnTo>
                  <a:close/>
                </a:path>
                <a:path w="1896745" h="2806700">
                  <a:moveTo>
                    <a:pt x="267931" y="266700"/>
                  </a:moveTo>
                  <a:lnTo>
                    <a:pt x="262953" y="266700"/>
                  </a:lnTo>
                  <a:lnTo>
                    <a:pt x="262953" y="330200"/>
                  </a:lnTo>
                  <a:lnTo>
                    <a:pt x="267931" y="330200"/>
                  </a:lnTo>
                  <a:lnTo>
                    <a:pt x="267931" y="266700"/>
                  </a:lnTo>
                  <a:close/>
                </a:path>
                <a:path w="1896745" h="2806700">
                  <a:moveTo>
                    <a:pt x="650735" y="317500"/>
                  </a:moveTo>
                  <a:lnTo>
                    <a:pt x="650735" y="330200"/>
                  </a:lnTo>
                  <a:lnTo>
                    <a:pt x="653846" y="330200"/>
                  </a:lnTo>
                  <a:lnTo>
                    <a:pt x="650735" y="317500"/>
                  </a:lnTo>
                  <a:close/>
                </a:path>
                <a:path w="1896745" h="2806700">
                  <a:moveTo>
                    <a:pt x="1447673" y="254000"/>
                  </a:moveTo>
                  <a:lnTo>
                    <a:pt x="866978" y="254000"/>
                  </a:lnTo>
                  <a:lnTo>
                    <a:pt x="867994" y="266700"/>
                  </a:lnTo>
                  <a:lnTo>
                    <a:pt x="959472" y="266700"/>
                  </a:lnTo>
                  <a:lnTo>
                    <a:pt x="959472" y="330200"/>
                  </a:lnTo>
                  <a:lnTo>
                    <a:pt x="1122024" y="330200"/>
                  </a:lnTo>
                  <a:lnTo>
                    <a:pt x="1134668" y="317500"/>
                  </a:lnTo>
                  <a:lnTo>
                    <a:pt x="1478851" y="317500"/>
                  </a:lnTo>
                  <a:lnTo>
                    <a:pt x="1473983" y="304800"/>
                  </a:lnTo>
                  <a:lnTo>
                    <a:pt x="1471977" y="292100"/>
                  </a:lnTo>
                  <a:lnTo>
                    <a:pt x="1465614" y="279400"/>
                  </a:lnTo>
                  <a:lnTo>
                    <a:pt x="1447673" y="254000"/>
                  </a:lnTo>
                  <a:close/>
                </a:path>
                <a:path w="1896745" h="2806700">
                  <a:moveTo>
                    <a:pt x="1426041" y="241300"/>
                  </a:moveTo>
                  <a:lnTo>
                    <a:pt x="865111" y="241300"/>
                  </a:lnTo>
                  <a:lnTo>
                    <a:pt x="865936" y="254000"/>
                  </a:lnTo>
                  <a:lnTo>
                    <a:pt x="1431461" y="254000"/>
                  </a:lnTo>
                  <a:lnTo>
                    <a:pt x="1426041" y="241300"/>
                  </a:lnTo>
                  <a:close/>
                </a:path>
              </a:pathLst>
            </a:custGeom>
            <a:solidFill>
              <a:srgbClr val="F5F6F8"/>
            </a:solidFill>
          </p:spPr>
          <p:txBody>
            <a:bodyPr wrap="square" lIns="0" tIns="0" rIns="0" bIns="0" rtlCol="0">
              <a:noAutofit/>
            </a:bodyPr>
            <a:lstStyle/>
            <a:p>
              <a:endParaRPr/>
            </a:p>
          </p:txBody>
        </p:sp>
        <p:sp>
          <p:nvSpPr>
            <p:cNvPr id="96" name="object 96"/>
            <p:cNvSpPr/>
            <p:nvPr/>
          </p:nvSpPr>
          <p:spPr>
            <a:xfrm>
              <a:off x="227291" y="2794165"/>
              <a:ext cx="705485" cy="85725"/>
            </a:xfrm>
            <a:custGeom>
              <a:avLst/>
              <a:gdLst/>
              <a:ahLst/>
              <a:cxnLst/>
              <a:rect l="l" t="t" r="r" b="b"/>
              <a:pathLst>
                <a:path w="705485" h="85725">
                  <a:moveTo>
                    <a:pt x="705104" y="0"/>
                  </a:moveTo>
                  <a:lnTo>
                    <a:pt x="0" y="0"/>
                  </a:lnTo>
                  <a:lnTo>
                    <a:pt x="0" y="85280"/>
                  </a:lnTo>
                  <a:lnTo>
                    <a:pt x="705104" y="85280"/>
                  </a:lnTo>
                  <a:lnTo>
                    <a:pt x="705104" y="0"/>
                  </a:lnTo>
                  <a:close/>
                </a:path>
              </a:pathLst>
            </a:custGeom>
            <a:solidFill>
              <a:srgbClr val="F5F6F8"/>
            </a:solidFill>
          </p:spPr>
          <p:txBody>
            <a:bodyPr wrap="square" lIns="0" tIns="0" rIns="0" bIns="0" rtlCol="0">
              <a:noAutofit/>
            </a:bodyPr>
            <a:lstStyle/>
            <a:p>
              <a:endParaRPr/>
            </a:p>
          </p:txBody>
        </p:sp>
        <p:sp>
          <p:nvSpPr>
            <p:cNvPr id="98" name="object 98"/>
            <p:cNvSpPr/>
            <p:nvPr/>
          </p:nvSpPr>
          <p:spPr>
            <a:xfrm>
              <a:off x="227291" y="1659064"/>
              <a:ext cx="1579880" cy="2120265"/>
            </a:xfrm>
            <a:custGeom>
              <a:avLst/>
              <a:gdLst/>
              <a:ahLst/>
              <a:cxnLst/>
              <a:rect l="l" t="t" r="r" b="b"/>
              <a:pathLst>
                <a:path w="1579880" h="2120265">
                  <a:moveTo>
                    <a:pt x="38887" y="1370152"/>
                  </a:moveTo>
                  <a:lnTo>
                    <a:pt x="0" y="1370152"/>
                  </a:lnTo>
                  <a:lnTo>
                    <a:pt x="0" y="1418983"/>
                  </a:lnTo>
                  <a:lnTo>
                    <a:pt x="38887" y="1418983"/>
                  </a:lnTo>
                  <a:lnTo>
                    <a:pt x="38887" y="1370152"/>
                  </a:lnTo>
                  <a:close/>
                </a:path>
                <a:path w="1579880" h="2120265">
                  <a:moveTo>
                    <a:pt x="55778" y="2120138"/>
                  </a:moveTo>
                  <a:lnTo>
                    <a:pt x="50457" y="2102078"/>
                  </a:lnTo>
                  <a:lnTo>
                    <a:pt x="49250" y="2106345"/>
                  </a:lnTo>
                  <a:lnTo>
                    <a:pt x="55778" y="2120138"/>
                  </a:lnTo>
                  <a:close/>
                </a:path>
                <a:path w="1579880" h="2120265">
                  <a:moveTo>
                    <a:pt x="289458" y="796353"/>
                  </a:moveTo>
                  <a:lnTo>
                    <a:pt x="288036" y="782599"/>
                  </a:lnTo>
                  <a:lnTo>
                    <a:pt x="283502" y="773976"/>
                  </a:lnTo>
                  <a:lnTo>
                    <a:pt x="275475" y="769518"/>
                  </a:lnTo>
                  <a:lnTo>
                    <a:pt x="263575" y="768248"/>
                  </a:lnTo>
                  <a:lnTo>
                    <a:pt x="256921" y="768248"/>
                  </a:lnTo>
                  <a:lnTo>
                    <a:pt x="256921" y="825055"/>
                  </a:lnTo>
                  <a:lnTo>
                    <a:pt x="264312" y="825055"/>
                  </a:lnTo>
                  <a:lnTo>
                    <a:pt x="275170" y="823391"/>
                  </a:lnTo>
                  <a:lnTo>
                    <a:pt x="283044" y="818248"/>
                  </a:lnTo>
                  <a:lnTo>
                    <a:pt x="287832" y="809320"/>
                  </a:lnTo>
                  <a:lnTo>
                    <a:pt x="289458" y="796353"/>
                  </a:lnTo>
                  <a:close/>
                </a:path>
                <a:path w="1579880" h="2120265">
                  <a:moveTo>
                    <a:pt x="307479" y="1370850"/>
                  </a:moveTo>
                  <a:lnTo>
                    <a:pt x="112864" y="1370850"/>
                  </a:lnTo>
                  <a:lnTo>
                    <a:pt x="112864" y="1353870"/>
                  </a:lnTo>
                  <a:lnTo>
                    <a:pt x="65481" y="1353870"/>
                  </a:lnTo>
                  <a:lnTo>
                    <a:pt x="65481" y="1418983"/>
                  </a:lnTo>
                  <a:lnTo>
                    <a:pt x="108978" y="1418983"/>
                  </a:lnTo>
                  <a:lnTo>
                    <a:pt x="112864" y="1418983"/>
                  </a:lnTo>
                  <a:lnTo>
                    <a:pt x="112864" y="1419110"/>
                  </a:lnTo>
                  <a:lnTo>
                    <a:pt x="108978" y="1419110"/>
                  </a:lnTo>
                  <a:lnTo>
                    <a:pt x="108978" y="1420380"/>
                  </a:lnTo>
                  <a:lnTo>
                    <a:pt x="307479" y="1420380"/>
                  </a:lnTo>
                  <a:lnTo>
                    <a:pt x="307479" y="1419110"/>
                  </a:lnTo>
                  <a:lnTo>
                    <a:pt x="307479" y="1370850"/>
                  </a:lnTo>
                  <a:close/>
                </a:path>
                <a:path w="1579880" h="2120265">
                  <a:moveTo>
                    <a:pt x="493407" y="136385"/>
                  </a:moveTo>
                  <a:lnTo>
                    <a:pt x="487946" y="123418"/>
                  </a:lnTo>
                  <a:lnTo>
                    <a:pt x="481457" y="116992"/>
                  </a:lnTo>
                  <a:lnTo>
                    <a:pt x="444677" y="136385"/>
                  </a:lnTo>
                  <a:lnTo>
                    <a:pt x="493407" y="136385"/>
                  </a:lnTo>
                  <a:close/>
                </a:path>
                <a:path w="1579880" h="2120265">
                  <a:moveTo>
                    <a:pt x="738352" y="771804"/>
                  </a:moveTo>
                  <a:lnTo>
                    <a:pt x="732586" y="768261"/>
                  </a:lnTo>
                  <a:lnTo>
                    <a:pt x="708037" y="768261"/>
                  </a:lnTo>
                  <a:lnTo>
                    <a:pt x="708037" y="789393"/>
                  </a:lnTo>
                  <a:lnTo>
                    <a:pt x="732586" y="789393"/>
                  </a:lnTo>
                  <a:lnTo>
                    <a:pt x="738352" y="786879"/>
                  </a:lnTo>
                  <a:lnTo>
                    <a:pt x="738352" y="771804"/>
                  </a:lnTo>
                  <a:close/>
                </a:path>
                <a:path w="1579880" h="2120265">
                  <a:moveTo>
                    <a:pt x="1010907" y="2007311"/>
                  </a:moveTo>
                  <a:lnTo>
                    <a:pt x="985926" y="1978964"/>
                  </a:lnTo>
                  <a:lnTo>
                    <a:pt x="971931" y="1962873"/>
                  </a:lnTo>
                  <a:lnTo>
                    <a:pt x="825728" y="1962873"/>
                  </a:lnTo>
                  <a:lnTo>
                    <a:pt x="840778" y="1980196"/>
                  </a:lnTo>
                  <a:lnTo>
                    <a:pt x="871867" y="2022995"/>
                  </a:lnTo>
                  <a:lnTo>
                    <a:pt x="871461" y="2026970"/>
                  </a:lnTo>
                  <a:lnTo>
                    <a:pt x="871524" y="2037473"/>
                  </a:lnTo>
                  <a:lnTo>
                    <a:pt x="874001" y="2052320"/>
                  </a:lnTo>
                  <a:lnTo>
                    <a:pt x="880833" y="2069299"/>
                  </a:lnTo>
                  <a:lnTo>
                    <a:pt x="927074" y="2069299"/>
                  </a:lnTo>
                  <a:lnTo>
                    <a:pt x="927074" y="2097849"/>
                  </a:lnTo>
                  <a:lnTo>
                    <a:pt x="909789" y="2097849"/>
                  </a:lnTo>
                  <a:lnTo>
                    <a:pt x="913231" y="2099449"/>
                  </a:lnTo>
                  <a:lnTo>
                    <a:pt x="916800" y="2100186"/>
                  </a:lnTo>
                  <a:lnTo>
                    <a:pt x="927125" y="2100186"/>
                  </a:lnTo>
                  <a:lnTo>
                    <a:pt x="934059" y="2097684"/>
                  </a:lnTo>
                  <a:lnTo>
                    <a:pt x="940993" y="2093480"/>
                  </a:lnTo>
                  <a:lnTo>
                    <a:pt x="940993" y="2069299"/>
                  </a:lnTo>
                  <a:lnTo>
                    <a:pt x="968286" y="2069299"/>
                  </a:lnTo>
                  <a:lnTo>
                    <a:pt x="982395" y="2053120"/>
                  </a:lnTo>
                  <a:lnTo>
                    <a:pt x="991527" y="2041271"/>
                  </a:lnTo>
                  <a:lnTo>
                    <a:pt x="999705" y="2027936"/>
                  </a:lnTo>
                  <a:lnTo>
                    <a:pt x="1010907" y="2007311"/>
                  </a:lnTo>
                  <a:close/>
                </a:path>
                <a:path w="1579880" h="2120265">
                  <a:moveTo>
                    <a:pt x="1107998" y="26149"/>
                  </a:moveTo>
                  <a:lnTo>
                    <a:pt x="1084630" y="12141"/>
                  </a:lnTo>
                  <a:lnTo>
                    <a:pt x="1076960" y="7442"/>
                  </a:lnTo>
                  <a:lnTo>
                    <a:pt x="1072642" y="4724"/>
                  </a:lnTo>
                  <a:lnTo>
                    <a:pt x="1066584" y="2400"/>
                  </a:lnTo>
                  <a:lnTo>
                    <a:pt x="1057973" y="1016"/>
                  </a:lnTo>
                  <a:lnTo>
                    <a:pt x="1058519" y="1016"/>
                  </a:lnTo>
                  <a:lnTo>
                    <a:pt x="1046543" y="203"/>
                  </a:lnTo>
                  <a:lnTo>
                    <a:pt x="1034376" y="0"/>
                  </a:lnTo>
                  <a:lnTo>
                    <a:pt x="1017498" y="203"/>
                  </a:lnTo>
                  <a:lnTo>
                    <a:pt x="1019835" y="203"/>
                  </a:lnTo>
                  <a:lnTo>
                    <a:pt x="994486" y="1016"/>
                  </a:lnTo>
                  <a:lnTo>
                    <a:pt x="991539" y="1016"/>
                  </a:lnTo>
                  <a:lnTo>
                    <a:pt x="983221" y="3365"/>
                  </a:lnTo>
                  <a:lnTo>
                    <a:pt x="972185" y="9372"/>
                  </a:lnTo>
                  <a:lnTo>
                    <a:pt x="959523" y="17487"/>
                  </a:lnTo>
                  <a:lnTo>
                    <a:pt x="946315" y="26149"/>
                  </a:lnTo>
                  <a:lnTo>
                    <a:pt x="1107998" y="26149"/>
                  </a:lnTo>
                  <a:close/>
                </a:path>
                <a:path w="1579880" h="2120265">
                  <a:moveTo>
                    <a:pt x="1579473" y="328460"/>
                  </a:moveTo>
                  <a:lnTo>
                    <a:pt x="1546860" y="328460"/>
                  </a:lnTo>
                  <a:lnTo>
                    <a:pt x="1546860" y="311988"/>
                  </a:lnTo>
                  <a:lnTo>
                    <a:pt x="1545386" y="311289"/>
                  </a:lnTo>
                  <a:lnTo>
                    <a:pt x="1542719" y="310019"/>
                  </a:lnTo>
                  <a:lnTo>
                    <a:pt x="1501013" y="310019"/>
                  </a:lnTo>
                  <a:lnTo>
                    <a:pt x="1501013" y="290398"/>
                  </a:lnTo>
                  <a:lnTo>
                    <a:pt x="1499387" y="289636"/>
                  </a:lnTo>
                  <a:lnTo>
                    <a:pt x="1499387" y="311289"/>
                  </a:lnTo>
                  <a:lnTo>
                    <a:pt x="1455242" y="311289"/>
                  </a:lnTo>
                  <a:lnTo>
                    <a:pt x="1455242" y="269328"/>
                  </a:lnTo>
                  <a:lnTo>
                    <a:pt x="1454073" y="268782"/>
                  </a:lnTo>
                  <a:lnTo>
                    <a:pt x="1448904" y="266446"/>
                  </a:lnTo>
                  <a:lnTo>
                    <a:pt x="1446288" y="265137"/>
                  </a:lnTo>
                  <a:lnTo>
                    <a:pt x="1443850" y="263855"/>
                  </a:lnTo>
                  <a:lnTo>
                    <a:pt x="1443850" y="318160"/>
                  </a:lnTo>
                  <a:lnTo>
                    <a:pt x="1122159" y="318160"/>
                  </a:lnTo>
                  <a:lnTo>
                    <a:pt x="1119212" y="325843"/>
                  </a:lnTo>
                  <a:lnTo>
                    <a:pt x="1126274" y="337680"/>
                  </a:lnTo>
                  <a:lnTo>
                    <a:pt x="1132255" y="349275"/>
                  </a:lnTo>
                  <a:lnTo>
                    <a:pt x="1140409" y="367499"/>
                  </a:lnTo>
                  <a:lnTo>
                    <a:pt x="1153998" y="399237"/>
                  </a:lnTo>
                  <a:lnTo>
                    <a:pt x="1158176" y="409498"/>
                  </a:lnTo>
                  <a:lnTo>
                    <a:pt x="1168247" y="432079"/>
                  </a:lnTo>
                  <a:lnTo>
                    <a:pt x="1180592" y="454660"/>
                  </a:lnTo>
                  <a:lnTo>
                    <a:pt x="1191552" y="464934"/>
                  </a:lnTo>
                  <a:lnTo>
                    <a:pt x="1191958" y="464934"/>
                  </a:lnTo>
                  <a:lnTo>
                    <a:pt x="1200975" y="462432"/>
                  </a:lnTo>
                  <a:lnTo>
                    <a:pt x="1216279" y="460044"/>
                  </a:lnTo>
                  <a:lnTo>
                    <a:pt x="1312418" y="449338"/>
                  </a:lnTo>
                  <a:lnTo>
                    <a:pt x="1385938" y="453402"/>
                  </a:lnTo>
                  <a:lnTo>
                    <a:pt x="1402867" y="453212"/>
                  </a:lnTo>
                  <a:lnTo>
                    <a:pt x="1468323" y="449338"/>
                  </a:lnTo>
                  <a:lnTo>
                    <a:pt x="1497342" y="426148"/>
                  </a:lnTo>
                  <a:lnTo>
                    <a:pt x="1504759" y="402323"/>
                  </a:lnTo>
                  <a:lnTo>
                    <a:pt x="1513636" y="378866"/>
                  </a:lnTo>
                  <a:lnTo>
                    <a:pt x="1521142" y="364337"/>
                  </a:lnTo>
                  <a:lnTo>
                    <a:pt x="1539214" y="351066"/>
                  </a:lnTo>
                  <a:lnTo>
                    <a:pt x="1577047" y="335038"/>
                  </a:lnTo>
                  <a:lnTo>
                    <a:pt x="1579473" y="328460"/>
                  </a:lnTo>
                  <a:close/>
                </a:path>
              </a:pathLst>
            </a:custGeom>
            <a:solidFill>
              <a:srgbClr val="F5F6F8"/>
            </a:solidFill>
          </p:spPr>
          <p:txBody>
            <a:bodyPr wrap="square" lIns="0" tIns="0" rIns="0" bIns="0" rtlCol="0">
              <a:noAutofit/>
            </a:bodyPr>
            <a:lstStyle/>
            <a:p>
              <a:endParaRPr/>
            </a:p>
          </p:txBody>
        </p:sp>
        <p:sp>
          <p:nvSpPr>
            <p:cNvPr id="99" name="object 99"/>
            <p:cNvSpPr/>
            <p:nvPr/>
          </p:nvSpPr>
          <p:spPr>
            <a:xfrm>
              <a:off x="336435" y="3039821"/>
              <a:ext cx="3810" cy="30480"/>
            </a:xfrm>
            <a:custGeom>
              <a:avLst/>
              <a:gdLst/>
              <a:ahLst/>
              <a:cxnLst/>
              <a:rect l="l" t="t" r="r" b="b"/>
              <a:pathLst>
                <a:path w="3810" h="30480">
                  <a:moveTo>
                    <a:pt x="3721" y="0"/>
                  </a:moveTo>
                  <a:lnTo>
                    <a:pt x="1295" y="4114"/>
                  </a:lnTo>
                  <a:lnTo>
                    <a:pt x="0" y="9207"/>
                  </a:lnTo>
                  <a:lnTo>
                    <a:pt x="0" y="20561"/>
                  </a:lnTo>
                  <a:lnTo>
                    <a:pt x="1193" y="25869"/>
                  </a:lnTo>
                  <a:lnTo>
                    <a:pt x="3721" y="30048"/>
                  </a:lnTo>
                  <a:lnTo>
                    <a:pt x="3721" y="0"/>
                  </a:lnTo>
                  <a:close/>
                </a:path>
              </a:pathLst>
            </a:custGeom>
            <a:solidFill>
              <a:srgbClr val="413E41"/>
            </a:solidFill>
          </p:spPr>
          <p:txBody>
            <a:bodyPr wrap="square" lIns="0" tIns="0" rIns="0" bIns="0" rtlCol="0">
              <a:noAutofit/>
            </a:bodyPr>
            <a:lstStyle/>
            <a:p>
              <a:endParaRPr/>
            </a:p>
          </p:txBody>
        </p:sp>
        <p:sp>
          <p:nvSpPr>
            <p:cNvPr id="100" name="object 100"/>
            <p:cNvSpPr/>
            <p:nvPr/>
          </p:nvSpPr>
          <p:spPr>
            <a:xfrm>
              <a:off x="227291" y="3013405"/>
              <a:ext cx="1107440" cy="608965"/>
            </a:xfrm>
            <a:custGeom>
              <a:avLst/>
              <a:gdLst/>
              <a:ahLst/>
              <a:cxnLst/>
              <a:rect l="l" t="t" r="r" b="b"/>
              <a:pathLst>
                <a:path w="1107440" h="608964">
                  <a:moveTo>
                    <a:pt x="38887" y="558419"/>
                  </a:moveTo>
                  <a:lnTo>
                    <a:pt x="0" y="558419"/>
                  </a:lnTo>
                  <a:lnTo>
                    <a:pt x="0" y="607250"/>
                  </a:lnTo>
                  <a:lnTo>
                    <a:pt x="38887" y="607250"/>
                  </a:lnTo>
                  <a:lnTo>
                    <a:pt x="38887" y="558419"/>
                  </a:lnTo>
                  <a:close/>
                </a:path>
                <a:path w="1107440" h="608964">
                  <a:moveTo>
                    <a:pt x="38887" y="124320"/>
                  </a:moveTo>
                  <a:lnTo>
                    <a:pt x="0" y="124320"/>
                  </a:lnTo>
                  <a:lnTo>
                    <a:pt x="0" y="173164"/>
                  </a:lnTo>
                  <a:lnTo>
                    <a:pt x="38887" y="173164"/>
                  </a:lnTo>
                  <a:lnTo>
                    <a:pt x="38887" y="124320"/>
                  </a:lnTo>
                  <a:close/>
                </a:path>
                <a:path w="1107440" h="608964">
                  <a:moveTo>
                    <a:pt x="116116" y="108051"/>
                  </a:moveTo>
                  <a:lnTo>
                    <a:pt x="71081" y="108051"/>
                  </a:lnTo>
                  <a:lnTo>
                    <a:pt x="71081" y="173164"/>
                  </a:lnTo>
                  <a:lnTo>
                    <a:pt x="116116" y="173164"/>
                  </a:lnTo>
                  <a:lnTo>
                    <a:pt x="116116" y="108051"/>
                  </a:lnTo>
                  <a:close/>
                </a:path>
                <a:path w="1107440" h="608964">
                  <a:moveTo>
                    <a:pt x="163042" y="325094"/>
                  </a:moveTo>
                  <a:lnTo>
                    <a:pt x="0" y="325094"/>
                  </a:lnTo>
                  <a:lnTo>
                    <a:pt x="0" y="408647"/>
                  </a:lnTo>
                  <a:lnTo>
                    <a:pt x="163042" y="408647"/>
                  </a:lnTo>
                  <a:lnTo>
                    <a:pt x="163042" y="325094"/>
                  </a:lnTo>
                  <a:close/>
                </a:path>
                <a:path w="1107440" h="608964">
                  <a:moveTo>
                    <a:pt x="209715" y="214845"/>
                  </a:moveTo>
                  <a:lnTo>
                    <a:pt x="0" y="214845"/>
                  </a:lnTo>
                  <a:lnTo>
                    <a:pt x="0" y="283400"/>
                  </a:lnTo>
                  <a:lnTo>
                    <a:pt x="209715" y="283400"/>
                  </a:lnTo>
                  <a:lnTo>
                    <a:pt x="209715" y="214845"/>
                  </a:lnTo>
                  <a:close/>
                </a:path>
                <a:path w="1107440" h="608964">
                  <a:moveTo>
                    <a:pt x="213067" y="343357"/>
                  </a:moveTo>
                  <a:lnTo>
                    <a:pt x="171107" y="343357"/>
                  </a:lnTo>
                  <a:lnTo>
                    <a:pt x="171107" y="408647"/>
                  </a:lnTo>
                  <a:lnTo>
                    <a:pt x="213067" y="408647"/>
                  </a:lnTo>
                  <a:lnTo>
                    <a:pt x="213067" y="343357"/>
                  </a:lnTo>
                  <a:close/>
                </a:path>
                <a:path w="1107440" h="608964">
                  <a:moveTo>
                    <a:pt x="265696" y="542137"/>
                  </a:moveTo>
                  <a:lnTo>
                    <a:pt x="112864" y="542150"/>
                  </a:lnTo>
                  <a:lnTo>
                    <a:pt x="108978" y="542137"/>
                  </a:lnTo>
                  <a:lnTo>
                    <a:pt x="65481" y="542137"/>
                  </a:lnTo>
                  <a:lnTo>
                    <a:pt x="65481" y="607250"/>
                  </a:lnTo>
                  <a:lnTo>
                    <a:pt x="108978" y="607250"/>
                  </a:lnTo>
                  <a:lnTo>
                    <a:pt x="108978" y="608520"/>
                  </a:lnTo>
                  <a:lnTo>
                    <a:pt x="265696" y="608520"/>
                  </a:lnTo>
                  <a:lnTo>
                    <a:pt x="265696" y="542137"/>
                  </a:lnTo>
                  <a:close/>
                </a:path>
                <a:path w="1107440" h="608964">
                  <a:moveTo>
                    <a:pt x="278536" y="234848"/>
                  </a:moveTo>
                  <a:lnTo>
                    <a:pt x="236397" y="234848"/>
                  </a:lnTo>
                  <a:lnTo>
                    <a:pt x="236397" y="281686"/>
                  </a:lnTo>
                  <a:lnTo>
                    <a:pt x="278536" y="281686"/>
                  </a:lnTo>
                  <a:lnTo>
                    <a:pt x="278536" y="234848"/>
                  </a:lnTo>
                  <a:close/>
                </a:path>
                <a:path w="1107440" h="608964">
                  <a:moveTo>
                    <a:pt x="338582" y="16535"/>
                  </a:moveTo>
                  <a:lnTo>
                    <a:pt x="317690" y="16535"/>
                  </a:lnTo>
                  <a:lnTo>
                    <a:pt x="317690" y="64643"/>
                  </a:lnTo>
                  <a:lnTo>
                    <a:pt x="338582" y="64643"/>
                  </a:lnTo>
                  <a:lnTo>
                    <a:pt x="338582" y="16535"/>
                  </a:lnTo>
                  <a:close/>
                </a:path>
                <a:path w="1107440" h="608964">
                  <a:moveTo>
                    <a:pt x="452628" y="216573"/>
                  </a:moveTo>
                  <a:lnTo>
                    <a:pt x="282244" y="216573"/>
                  </a:lnTo>
                  <a:lnTo>
                    <a:pt x="282244" y="300139"/>
                  </a:lnTo>
                  <a:lnTo>
                    <a:pt x="452628" y="300139"/>
                  </a:lnTo>
                  <a:lnTo>
                    <a:pt x="452628" y="216573"/>
                  </a:lnTo>
                  <a:close/>
                </a:path>
                <a:path w="1107440" h="608964">
                  <a:moveTo>
                    <a:pt x="464362" y="325094"/>
                  </a:moveTo>
                  <a:lnTo>
                    <a:pt x="216954" y="325094"/>
                  </a:lnTo>
                  <a:lnTo>
                    <a:pt x="216954" y="391477"/>
                  </a:lnTo>
                  <a:lnTo>
                    <a:pt x="464362" y="391477"/>
                  </a:lnTo>
                  <a:lnTo>
                    <a:pt x="464362" y="325094"/>
                  </a:lnTo>
                  <a:close/>
                </a:path>
                <a:path w="1107440" h="608964">
                  <a:moveTo>
                    <a:pt x="502640" y="234848"/>
                  </a:moveTo>
                  <a:lnTo>
                    <a:pt x="460679" y="234848"/>
                  </a:lnTo>
                  <a:lnTo>
                    <a:pt x="460679" y="300139"/>
                  </a:lnTo>
                  <a:lnTo>
                    <a:pt x="502640" y="300139"/>
                  </a:lnTo>
                  <a:lnTo>
                    <a:pt x="502640" y="234848"/>
                  </a:lnTo>
                  <a:close/>
                </a:path>
                <a:path w="1107440" h="608964">
                  <a:moveTo>
                    <a:pt x="515366" y="342099"/>
                  </a:moveTo>
                  <a:lnTo>
                    <a:pt x="473240" y="342099"/>
                  </a:lnTo>
                  <a:lnTo>
                    <a:pt x="473240" y="391477"/>
                  </a:lnTo>
                  <a:lnTo>
                    <a:pt x="515366" y="391477"/>
                  </a:lnTo>
                  <a:lnTo>
                    <a:pt x="515366" y="342099"/>
                  </a:lnTo>
                  <a:close/>
                </a:path>
                <a:path w="1107440" h="608964">
                  <a:moveTo>
                    <a:pt x="637120" y="108064"/>
                  </a:moveTo>
                  <a:lnTo>
                    <a:pt x="121094" y="108064"/>
                  </a:lnTo>
                  <a:lnTo>
                    <a:pt x="121094" y="174434"/>
                  </a:lnTo>
                  <a:lnTo>
                    <a:pt x="637120" y="174434"/>
                  </a:lnTo>
                  <a:lnTo>
                    <a:pt x="637120" y="108064"/>
                  </a:lnTo>
                  <a:close/>
                </a:path>
                <a:path w="1107440" h="608964">
                  <a:moveTo>
                    <a:pt x="744994" y="433616"/>
                  </a:moveTo>
                  <a:lnTo>
                    <a:pt x="0" y="433616"/>
                  </a:lnTo>
                  <a:lnTo>
                    <a:pt x="0" y="517182"/>
                  </a:lnTo>
                  <a:lnTo>
                    <a:pt x="744994" y="517182"/>
                  </a:lnTo>
                  <a:lnTo>
                    <a:pt x="744994" y="433616"/>
                  </a:lnTo>
                  <a:close/>
                </a:path>
                <a:path w="1107440" h="608964">
                  <a:moveTo>
                    <a:pt x="745629" y="216573"/>
                  </a:moveTo>
                  <a:lnTo>
                    <a:pt x="506615" y="216573"/>
                  </a:lnTo>
                  <a:lnTo>
                    <a:pt x="506615" y="282943"/>
                  </a:lnTo>
                  <a:lnTo>
                    <a:pt x="745629" y="282943"/>
                  </a:lnTo>
                  <a:lnTo>
                    <a:pt x="745629" y="216573"/>
                  </a:lnTo>
                  <a:close/>
                </a:path>
                <a:path w="1107440" h="608964">
                  <a:moveTo>
                    <a:pt x="767791" y="0"/>
                  </a:moveTo>
                  <a:lnTo>
                    <a:pt x="342112" y="0"/>
                  </a:lnTo>
                  <a:lnTo>
                    <a:pt x="342112" y="78740"/>
                  </a:lnTo>
                  <a:lnTo>
                    <a:pt x="342112" y="83820"/>
                  </a:lnTo>
                  <a:lnTo>
                    <a:pt x="767791" y="83820"/>
                  </a:lnTo>
                  <a:lnTo>
                    <a:pt x="767791" y="78740"/>
                  </a:lnTo>
                  <a:lnTo>
                    <a:pt x="767791" y="78422"/>
                  </a:lnTo>
                  <a:lnTo>
                    <a:pt x="767791" y="78270"/>
                  </a:lnTo>
                  <a:lnTo>
                    <a:pt x="767791" y="0"/>
                  </a:lnTo>
                  <a:close/>
                </a:path>
                <a:path w="1107440" h="608964">
                  <a:moveTo>
                    <a:pt x="776465" y="233578"/>
                  </a:moveTo>
                  <a:lnTo>
                    <a:pt x="755573" y="233578"/>
                  </a:lnTo>
                  <a:lnTo>
                    <a:pt x="755573" y="281686"/>
                  </a:lnTo>
                  <a:lnTo>
                    <a:pt x="776465" y="281686"/>
                  </a:lnTo>
                  <a:lnTo>
                    <a:pt x="776465" y="233578"/>
                  </a:lnTo>
                  <a:close/>
                </a:path>
                <a:path w="1107440" h="608964">
                  <a:moveTo>
                    <a:pt x="818883" y="325094"/>
                  </a:moveTo>
                  <a:lnTo>
                    <a:pt x="524522" y="325094"/>
                  </a:lnTo>
                  <a:lnTo>
                    <a:pt x="524522" y="408647"/>
                  </a:lnTo>
                  <a:lnTo>
                    <a:pt x="818883" y="408647"/>
                  </a:lnTo>
                  <a:lnTo>
                    <a:pt x="818883" y="325094"/>
                  </a:lnTo>
                  <a:close/>
                </a:path>
                <a:path w="1107440" h="608964">
                  <a:moveTo>
                    <a:pt x="887691" y="343357"/>
                  </a:moveTo>
                  <a:lnTo>
                    <a:pt x="845553" y="343357"/>
                  </a:lnTo>
                  <a:lnTo>
                    <a:pt x="845553" y="390207"/>
                  </a:lnTo>
                  <a:lnTo>
                    <a:pt x="887691" y="390207"/>
                  </a:lnTo>
                  <a:lnTo>
                    <a:pt x="887691" y="343357"/>
                  </a:lnTo>
                  <a:close/>
                </a:path>
                <a:path w="1107440" h="608964">
                  <a:moveTo>
                    <a:pt x="1014857" y="325094"/>
                  </a:moveTo>
                  <a:lnTo>
                    <a:pt x="891413" y="325094"/>
                  </a:lnTo>
                  <a:lnTo>
                    <a:pt x="891413" y="391477"/>
                  </a:lnTo>
                  <a:lnTo>
                    <a:pt x="1014857" y="391477"/>
                  </a:lnTo>
                  <a:lnTo>
                    <a:pt x="1014857" y="325094"/>
                  </a:lnTo>
                  <a:close/>
                </a:path>
                <a:path w="1107440" h="608964">
                  <a:moveTo>
                    <a:pt x="1045692" y="342099"/>
                  </a:moveTo>
                  <a:lnTo>
                    <a:pt x="1024801" y="342099"/>
                  </a:lnTo>
                  <a:lnTo>
                    <a:pt x="1024801" y="390220"/>
                  </a:lnTo>
                  <a:lnTo>
                    <a:pt x="1028877" y="390220"/>
                  </a:lnTo>
                  <a:lnTo>
                    <a:pt x="1045692" y="375500"/>
                  </a:lnTo>
                  <a:lnTo>
                    <a:pt x="1045692" y="342099"/>
                  </a:lnTo>
                  <a:close/>
                </a:path>
                <a:path w="1107440" h="608964">
                  <a:moveTo>
                    <a:pt x="1078636" y="342099"/>
                  </a:moveTo>
                  <a:lnTo>
                    <a:pt x="1049388" y="342099"/>
                  </a:lnTo>
                  <a:lnTo>
                    <a:pt x="1049388" y="372262"/>
                  </a:lnTo>
                  <a:lnTo>
                    <a:pt x="1068933" y="355282"/>
                  </a:lnTo>
                  <a:lnTo>
                    <a:pt x="1078636" y="342099"/>
                  </a:lnTo>
                  <a:close/>
                </a:path>
                <a:path w="1107440" h="608964">
                  <a:moveTo>
                    <a:pt x="1107338" y="283400"/>
                  </a:moveTo>
                  <a:lnTo>
                    <a:pt x="1092212" y="231673"/>
                  </a:lnTo>
                  <a:lnTo>
                    <a:pt x="1092212" y="214845"/>
                  </a:lnTo>
                  <a:lnTo>
                    <a:pt x="780262" y="214858"/>
                  </a:lnTo>
                  <a:lnTo>
                    <a:pt x="780262" y="283400"/>
                  </a:lnTo>
                  <a:lnTo>
                    <a:pt x="1107338" y="283400"/>
                  </a:lnTo>
                  <a:close/>
                </a:path>
              </a:pathLst>
            </a:custGeom>
            <a:solidFill>
              <a:srgbClr val="F5F6F8"/>
            </a:solidFill>
          </p:spPr>
          <p:txBody>
            <a:bodyPr wrap="square" lIns="0" tIns="0" rIns="0" bIns="0" rtlCol="0">
              <a:noAutofit/>
            </a:bodyPr>
            <a:lstStyle/>
            <a:p>
              <a:endParaRPr/>
            </a:p>
          </p:txBody>
        </p:sp>
        <p:sp>
          <p:nvSpPr>
            <p:cNvPr id="102" name="object 102"/>
            <p:cNvSpPr/>
            <p:nvPr/>
          </p:nvSpPr>
          <p:spPr>
            <a:xfrm>
              <a:off x="525818" y="3555542"/>
              <a:ext cx="673735" cy="66675"/>
            </a:xfrm>
            <a:custGeom>
              <a:avLst/>
              <a:gdLst/>
              <a:ahLst/>
              <a:cxnLst/>
              <a:rect l="l" t="t" r="r" b="b"/>
              <a:pathLst>
                <a:path w="673735" h="66675">
                  <a:moveTo>
                    <a:pt x="51003" y="0"/>
                  </a:moveTo>
                  <a:lnTo>
                    <a:pt x="0" y="0"/>
                  </a:lnTo>
                  <a:lnTo>
                    <a:pt x="0" y="65112"/>
                  </a:lnTo>
                  <a:lnTo>
                    <a:pt x="51003" y="65112"/>
                  </a:lnTo>
                  <a:lnTo>
                    <a:pt x="51003" y="0"/>
                  </a:lnTo>
                  <a:close/>
                </a:path>
                <a:path w="673735" h="66675">
                  <a:moveTo>
                    <a:pt x="673417" y="66382"/>
                  </a:moveTo>
                  <a:lnTo>
                    <a:pt x="663168" y="54457"/>
                  </a:lnTo>
                  <a:lnTo>
                    <a:pt x="654088" y="43688"/>
                  </a:lnTo>
                  <a:lnTo>
                    <a:pt x="647039" y="35039"/>
                  </a:lnTo>
                  <a:lnTo>
                    <a:pt x="645998" y="33616"/>
                  </a:lnTo>
                  <a:lnTo>
                    <a:pt x="642886" y="29425"/>
                  </a:lnTo>
                  <a:lnTo>
                    <a:pt x="639140" y="23469"/>
                  </a:lnTo>
                  <a:lnTo>
                    <a:pt x="635177" y="16319"/>
                  </a:lnTo>
                  <a:lnTo>
                    <a:pt x="631342" y="8369"/>
                  </a:lnTo>
                  <a:lnTo>
                    <a:pt x="627951" y="0"/>
                  </a:lnTo>
                  <a:lnTo>
                    <a:pt x="55981" y="0"/>
                  </a:lnTo>
                  <a:lnTo>
                    <a:pt x="55981" y="66382"/>
                  </a:lnTo>
                  <a:lnTo>
                    <a:pt x="317271" y="66382"/>
                  </a:lnTo>
                  <a:lnTo>
                    <a:pt x="410933" y="33616"/>
                  </a:lnTo>
                  <a:lnTo>
                    <a:pt x="457276" y="52743"/>
                  </a:lnTo>
                  <a:lnTo>
                    <a:pt x="515340" y="52743"/>
                  </a:lnTo>
                  <a:lnTo>
                    <a:pt x="527202" y="66382"/>
                  </a:lnTo>
                  <a:lnTo>
                    <a:pt x="673417" y="66382"/>
                  </a:lnTo>
                  <a:close/>
                </a:path>
              </a:pathLst>
            </a:custGeom>
            <a:solidFill>
              <a:srgbClr val="F5F6F8"/>
            </a:solidFill>
          </p:spPr>
          <p:txBody>
            <a:bodyPr wrap="square" lIns="0" tIns="0" rIns="0" bIns="0" rtlCol="0">
              <a:noAutofit/>
            </a:bodyPr>
            <a:lstStyle/>
            <a:p>
              <a:endParaRPr/>
            </a:p>
          </p:txBody>
        </p:sp>
        <p:pic>
          <p:nvPicPr>
            <p:cNvPr id="109" name="object 109"/>
            <p:cNvPicPr/>
            <p:nvPr/>
          </p:nvPicPr>
          <p:blipFill>
            <a:blip r:embed="rId3"/>
            <a:stretch>
              <a:fillRect/>
            </a:stretch>
          </p:blipFill>
          <p:spPr>
            <a:xfrm>
              <a:off x="227291" y="1577136"/>
              <a:ext cx="123634" cy="67640"/>
            </a:xfrm>
            <a:prstGeom prst="rect">
              <a:avLst/>
            </a:prstGeom>
          </p:spPr>
        </p:pic>
        <p:sp>
          <p:nvSpPr>
            <p:cNvPr id="110" name="object 110"/>
            <p:cNvSpPr/>
            <p:nvPr/>
          </p:nvSpPr>
          <p:spPr>
            <a:xfrm>
              <a:off x="227291" y="1685200"/>
              <a:ext cx="1275080" cy="177165"/>
            </a:xfrm>
            <a:custGeom>
              <a:avLst/>
              <a:gdLst/>
              <a:ahLst/>
              <a:cxnLst/>
              <a:rect l="l" t="t" r="r" b="b"/>
              <a:pathLst>
                <a:path w="1275080" h="177164">
                  <a:moveTo>
                    <a:pt x="38887" y="126517"/>
                  </a:moveTo>
                  <a:lnTo>
                    <a:pt x="0" y="126517"/>
                  </a:lnTo>
                  <a:lnTo>
                    <a:pt x="0" y="175348"/>
                  </a:lnTo>
                  <a:lnTo>
                    <a:pt x="38887" y="175348"/>
                  </a:lnTo>
                  <a:lnTo>
                    <a:pt x="38887" y="126517"/>
                  </a:lnTo>
                  <a:close/>
                </a:path>
                <a:path w="1275080" h="177164">
                  <a:moveTo>
                    <a:pt x="116116" y="110236"/>
                  </a:moveTo>
                  <a:lnTo>
                    <a:pt x="71081" y="110236"/>
                  </a:lnTo>
                  <a:lnTo>
                    <a:pt x="71081" y="175348"/>
                  </a:lnTo>
                  <a:lnTo>
                    <a:pt x="116116" y="175348"/>
                  </a:lnTo>
                  <a:lnTo>
                    <a:pt x="116116" y="110236"/>
                  </a:lnTo>
                  <a:close/>
                </a:path>
                <a:path w="1275080" h="177164">
                  <a:moveTo>
                    <a:pt x="187667" y="86626"/>
                  </a:moveTo>
                  <a:lnTo>
                    <a:pt x="181317" y="64782"/>
                  </a:lnTo>
                  <a:lnTo>
                    <a:pt x="175666" y="41262"/>
                  </a:lnTo>
                  <a:lnTo>
                    <a:pt x="170535" y="18783"/>
                  </a:lnTo>
                  <a:lnTo>
                    <a:pt x="165798" y="0"/>
                  </a:lnTo>
                  <a:lnTo>
                    <a:pt x="0" y="0"/>
                  </a:lnTo>
                  <a:lnTo>
                    <a:pt x="0" y="86626"/>
                  </a:lnTo>
                  <a:lnTo>
                    <a:pt x="187667" y="86626"/>
                  </a:lnTo>
                  <a:close/>
                </a:path>
                <a:path w="1275080" h="177164">
                  <a:moveTo>
                    <a:pt x="191439" y="110236"/>
                  </a:moveTo>
                  <a:lnTo>
                    <a:pt x="121094" y="110236"/>
                  </a:lnTo>
                  <a:lnTo>
                    <a:pt x="121094" y="176606"/>
                  </a:lnTo>
                  <a:lnTo>
                    <a:pt x="139674" y="176606"/>
                  </a:lnTo>
                  <a:lnTo>
                    <a:pt x="151282" y="163817"/>
                  </a:lnTo>
                  <a:lnTo>
                    <a:pt x="164465" y="152438"/>
                  </a:lnTo>
                  <a:lnTo>
                    <a:pt x="175285" y="144272"/>
                  </a:lnTo>
                  <a:lnTo>
                    <a:pt x="179768" y="141147"/>
                  </a:lnTo>
                  <a:lnTo>
                    <a:pt x="186156" y="134594"/>
                  </a:lnTo>
                  <a:lnTo>
                    <a:pt x="189496" y="129197"/>
                  </a:lnTo>
                  <a:lnTo>
                    <a:pt x="190881" y="122047"/>
                  </a:lnTo>
                  <a:lnTo>
                    <a:pt x="191439" y="110236"/>
                  </a:lnTo>
                  <a:close/>
                </a:path>
                <a:path w="1275080" h="177164">
                  <a:moveTo>
                    <a:pt x="503897" y="165785"/>
                  </a:moveTo>
                  <a:lnTo>
                    <a:pt x="501954" y="162242"/>
                  </a:lnTo>
                  <a:lnTo>
                    <a:pt x="500761" y="156883"/>
                  </a:lnTo>
                  <a:lnTo>
                    <a:pt x="500761" y="148818"/>
                  </a:lnTo>
                  <a:lnTo>
                    <a:pt x="500164" y="137223"/>
                  </a:lnTo>
                  <a:lnTo>
                    <a:pt x="498563" y="126936"/>
                  </a:lnTo>
                  <a:lnTo>
                    <a:pt x="496227" y="117944"/>
                  </a:lnTo>
                  <a:lnTo>
                    <a:pt x="493420" y="110236"/>
                  </a:lnTo>
                  <a:lnTo>
                    <a:pt x="444703" y="110236"/>
                  </a:lnTo>
                  <a:lnTo>
                    <a:pt x="415544" y="125628"/>
                  </a:lnTo>
                  <a:lnTo>
                    <a:pt x="396405" y="168313"/>
                  </a:lnTo>
                  <a:lnTo>
                    <a:pt x="389343" y="176606"/>
                  </a:lnTo>
                  <a:lnTo>
                    <a:pt x="503885" y="176606"/>
                  </a:lnTo>
                  <a:lnTo>
                    <a:pt x="503897" y="165785"/>
                  </a:lnTo>
                  <a:close/>
                </a:path>
                <a:path w="1275080" h="177164">
                  <a:moveTo>
                    <a:pt x="535025" y="175348"/>
                  </a:moveTo>
                  <a:lnTo>
                    <a:pt x="533831" y="173850"/>
                  </a:lnTo>
                  <a:lnTo>
                    <a:pt x="532282" y="173012"/>
                  </a:lnTo>
                  <a:lnTo>
                    <a:pt x="530479" y="172567"/>
                  </a:lnTo>
                  <a:lnTo>
                    <a:pt x="530479" y="175348"/>
                  </a:lnTo>
                  <a:lnTo>
                    <a:pt x="535025" y="175348"/>
                  </a:lnTo>
                  <a:close/>
                </a:path>
                <a:path w="1275080" h="177164">
                  <a:moveTo>
                    <a:pt x="1275016" y="86626"/>
                  </a:moveTo>
                  <a:lnTo>
                    <a:pt x="1269974" y="84658"/>
                  </a:lnTo>
                  <a:lnTo>
                    <a:pt x="1265250" y="83426"/>
                  </a:lnTo>
                  <a:lnTo>
                    <a:pt x="1259332" y="82016"/>
                  </a:lnTo>
                  <a:lnTo>
                    <a:pt x="1250670" y="79476"/>
                  </a:lnTo>
                  <a:lnTo>
                    <a:pt x="1227937" y="68541"/>
                  </a:lnTo>
                  <a:lnTo>
                    <a:pt x="1190752" y="48069"/>
                  </a:lnTo>
                  <a:lnTo>
                    <a:pt x="1164247" y="32842"/>
                  </a:lnTo>
                  <a:lnTo>
                    <a:pt x="1156017" y="28117"/>
                  </a:lnTo>
                  <a:lnTo>
                    <a:pt x="1147851" y="23431"/>
                  </a:lnTo>
                  <a:lnTo>
                    <a:pt x="1131544" y="13843"/>
                  </a:lnTo>
                  <a:lnTo>
                    <a:pt x="1108011" y="0"/>
                  </a:lnTo>
                  <a:lnTo>
                    <a:pt x="946327" y="0"/>
                  </a:lnTo>
                  <a:lnTo>
                    <a:pt x="937679" y="5346"/>
                  </a:lnTo>
                  <a:lnTo>
                    <a:pt x="929614" y="9740"/>
                  </a:lnTo>
                  <a:lnTo>
                    <a:pt x="922464" y="12738"/>
                  </a:lnTo>
                  <a:lnTo>
                    <a:pt x="916571" y="13843"/>
                  </a:lnTo>
                  <a:lnTo>
                    <a:pt x="915390" y="13843"/>
                  </a:lnTo>
                  <a:lnTo>
                    <a:pt x="913409" y="13347"/>
                  </a:lnTo>
                  <a:lnTo>
                    <a:pt x="905751" y="13347"/>
                  </a:lnTo>
                  <a:lnTo>
                    <a:pt x="901242" y="16967"/>
                  </a:lnTo>
                  <a:lnTo>
                    <a:pt x="891247" y="24409"/>
                  </a:lnTo>
                  <a:lnTo>
                    <a:pt x="885901" y="28117"/>
                  </a:lnTo>
                  <a:lnTo>
                    <a:pt x="875665" y="28117"/>
                  </a:lnTo>
                  <a:lnTo>
                    <a:pt x="872007" y="27279"/>
                  </a:lnTo>
                  <a:lnTo>
                    <a:pt x="862558" y="22517"/>
                  </a:lnTo>
                  <a:lnTo>
                    <a:pt x="857237" y="21488"/>
                  </a:lnTo>
                  <a:lnTo>
                    <a:pt x="851839" y="21488"/>
                  </a:lnTo>
                  <a:lnTo>
                    <a:pt x="838250" y="23266"/>
                  </a:lnTo>
                  <a:lnTo>
                    <a:pt x="809764" y="31076"/>
                  </a:lnTo>
                  <a:lnTo>
                    <a:pt x="794588" y="32842"/>
                  </a:lnTo>
                  <a:lnTo>
                    <a:pt x="774026" y="32232"/>
                  </a:lnTo>
                  <a:lnTo>
                    <a:pt x="755396" y="30873"/>
                  </a:lnTo>
                  <a:lnTo>
                    <a:pt x="741870" y="29527"/>
                  </a:lnTo>
                  <a:lnTo>
                    <a:pt x="736663" y="28905"/>
                  </a:lnTo>
                  <a:lnTo>
                    <a:pt x="727468" y="38138"/>
                  </a:lnTo>
                  <a:lnTo>
                    <a:pt x="722376" y="44424"/>
                  </a:lnTo>
                  <a:lnTo>
                    <a:pt x="719531" y="50673"/>
                  </a:lnTo>
                  <a:lnTo>
                    <a:pt x="717118" y="59753"/>
                  </a:lnTo>
                  <a:lnTo>
                    <a:pt x="716661" y="64071"/>
                  </a:lnTo>
                  <a:lnTo>
                    <a:pt x="716775" y="70205"/>
                  </a:lnTo>
                  <a:lnTo>
                    <a:pt x="717346" y="77838"/>
                  </a:lnTo>
                  <a:lnTo>
                    <a:pt x="718273" y="86626"/>
                  </a:lnTo>
                  <a:lnTo>
                    <a:pt x="1275016" y="86626"/>
                  </a:lnTo>
                  <a:close/>
                </a:path>
              </a:pathLst>
            </a:custGeom>
            <a:solidFill>
              <a:srgbClr val="F5F6F8"/>
            </a:solidFill>
          </p:spPr>
          <p:txBody>
            <a:bodyPr wrap="square" lIns="0" tIns="0" rIns="0" bIns="0" rtlCol="0">
              <a:noAutofit/>
            </a:bodyPr>
            <a:lstStyle/>
            <a:p>
              <a:endParaRPr/>
            </a:p>
          </p:txBody>
        </p:sp>
        <p:pic>
          <p:nvPicPr>
            <p:cNvPr id="111" name="object 111"/>
            <p:cNvPicPr/>
            <p:nvPr/>
          </p:nvPicPr>
          <p:blipFill>
            <a:blip r:embed="rId4"/>
            <a:stretch>
              <a:fillRect/>
            </a:stretch>
          </p:blipFill>
          <p:spPr>
            <a:xfrm>
              <a:off x="920661" y="1795437"/>
              <a:ext cx="119278" cy="66370"/>
            </a:xfrm>
            <a:prstGeom prst="rect">
              <a:avLst/>
            </a:prstGeom>
          </p:spPr>
        </p:pic>
        <p:sp>
          <p:nvSpPr>
            <p:cNvPr id="112" name="object 112"/>
            <p:cNvSpPr/>
            <p:nvPr/>
          </p:nvSpPr>
          <p:spPr>
            <a:xfrm>
              <a:off x="227291" y="1902231"/>
              <a:ext cx="918210" cy="86360"/>
            </a:xfrm>
            <a:custGeom>
              <a:avLst/>
              <a:gdLst/>
              <a:ahLst/>
              <a:cxnLst/>
              <a:rect l="l" t="t" r="r" b="b"/>
              <a:pathLst>
                <a:path w="918210" h="86360">
                  <a:moveTo>
                    <a:pt x="223266" y="1739"/>
                  </a:moveTo>
                  <a:lnTo>
                    <a:pt x="0" y="1739"/>
                  </a:lnTo>
                  <a:lnTo>
                    <a:pt x="0" y="68110"/>
                  </a:lnTo>
                  <a:lnTo>
                    <a:pt x="223266" y="68110"/>
                  </a:lnTo>
                  <a:lnTo>
                    <a:pt x="223266" y="1739"/>
                  </a:lnTo>
                  <a:close/>
                </a:path>
                <a:path w="918210" h="86360">
                  <a:moveTo>
                    <a:pt x="278003" y="18719"/>
                  </a:moveTo>
                  <a:lnTo>
                    <a:pt x="234950" y="18719"/>
                  </a:lnTo>
                  <a:lnTo>
                    <a:pt x="234950" y="86004"/>
                  </a:lnTo>
                  <a:lnTo>
                    <a:pt x="278003" y="86004"/>
                  </a:lnTo>
                  <a:lnTo>
                    <a:pt x="278003" y="18719"/>
                  </a:lnTo>
                  <a:close/>
                </a:path>
                <a:path w="918210" h="86360">
                  <a:moveTo>
                    <a:pt x="696074" y="0"/>
                  </a:moveTo>
                  <a:lnTo>
                    <a:pt x="287134" y="0"/>
                  </a:lnTo>
                  <a:lnTo>
                    <a:pt x="287134" y="85280"/>
                  </a:lnTo>
                  <a:lnTo>
                    <a:pt x="696074" y="85280"/>
                  </a:lnTo>
                  <a:lnTo>
                    <a:pt x="696074" y="0"/>
                  </a:lnTo>
                  <a:close/>
                </a:path>
                <a:path w="918210" h="86360">
                  <a:moveTo>
                    <a:pt x="917625" y="7543"/>
                  </a:moveTo>
                  <a:lnTo>
                    <a:pt x="769137" y="7543"/>
                  </a:lnTo>
                  <a:lnTo>
                    <a:pt x="769137" y="6972"/>
                  </a:lnTo>
                  <a:lnTo>
                    <a:pt x="769137" y="1727"/>
                  </a:lnTo>
                  <a:lnTo>
                    <a:pt x="721766" y="1727"/>
                  </a:lnTo>
                  <a:lnTo>
                    <a:pt x="721766" y="66840"/>
                  </a:lnTo>
                  <a:lnTo>
                    <a:pt x="765251" y="66840"/>
                  </a:lnTo>
                  <a:lnTo>
                    <a:pt x="769137" y="66840"/>
                  </a:lnTo>
                  <a:lnTo>
                    <a:pt x="769137" y="67233"/>
                  </a:lnTo>
                  <a:lnTo>
                    <a:pt x="765251" y="67233"/>
                  </a:lnTo>
                  <a:lnTo>
                    <a:pt x="765251" y="68503"/>
                  </a:lnTo>
                  <a:lnTo>
                    <a:pt x="917625" y="68503"/>
                  </a:lnTo>
                  <a:lnTo>
                    <a:pt x="917625" y="67233"/>
                  </a:lnTo>
                  <a:lnTo>
                    <a:pt x="917625" y="7543"/>
                  </a:lnTo>
                  <a:close/>
                </a:path>
              </a:pathLst>
            </a:custGeom>
            <a:solidFill>
              <a:srgbClr val="F5F6F8"/>
            </a:solidFill>
          </p:spPr>
          <p:txBody>
            <a:bodyPr wrap="square" lIns="0" tIns="0" rIns="0" bIns="0" rtlCol="0">
              <a:noAutofit/>
            </a:bodyPr>
            <a:lstStyle/>
            <a:p>
              <a:endParaRPr/>
            </a:p>
          </p:txBody>
        </p:sp>
        <p:sp>
          <p:nvSpPr>
            <p:cNvPr id="113" name="object 113"/>
            <p:cNvSpPr/>
            <p:nvPr/>
          </p:nvSpPr>
          <p:spPr>
            <a:xfrm>
              <a:off x="992543" y="1929828"/>
              <a:ext cx="4445" cy="32384"/>
            </a:xfrm>
            <a:custGeom>
              <a:avLst/>
              <a:gdLst/>
              <a:ahLst/>
              <a:cxnLst/>
              <a:rect l="l" t="t" r="r" b="b"/>
              <a:pathLst>
                <a:path w="4444" h="32384">
                  <a:moveTo>
                    <a:pt x="3886" y="0"/>
                  </a:moveTo>
                  <a:lnTo>
                    <a:pt x="1917" y="2946"/>
                  </a:lnTo>
                  <a:lnTo>
                    <a:pt x="622" y="6477"/>
                  </a:lnTo>
                  <a:lnTo>
                    <a:pt x="0" y="10363"/>
                  </a:lnTo>
                  <a:lnTo>
                    <a:pt x="0" y="21691"/>
                  </a:lnTo>
                  <a:lnTo>
                    <a:pt x="647" y="25742"/>
                  </a:lnTo>
                  <a:lnTo>
                    <a:pt x="2006" y="29133"/>
                  </a:lnTo>
                  <a:lnTo>
                    <a:pt x="3886" y="31864"/>
                  </a:lnTo>
                  <a:lnTo>
                    <a:pt x="3886" y="0"/>
                  </a:lnTo>
                  <a:close/>
                </a:path>
              </a:pathLst>
            </a:custGeom>
            <a:solidFill>
              <a:srgbClr val="413E41"/>
            </a:solidFill>
          </p:spPr>
          <p:txBody>
            <a:bodyPr wrap="square" lIns="0" tIns="0" rIns="0" bIns="0" rtlCol="0">
              <a:noAutofit/>
            </a:bodyPr>
            <a:lstStyle/>
            <a:p>
              <a:endParaRPr/>
            </a:p>
          </p:txBody>
        </p:sp>
        <p:sp>
          <p:nvSpPr>
            <p:cNvPr id="114" name="object 114"/>
            <p:cNvSpPr/>
            <p:nvPr/>
          </p:nvSpPr>
          <p:spPr>
            <a:xfrm>
              <a:off x="227291" y="1902231"/>
              <a:ext cx="1579880" cy="410845"/>
            </a:xfrm>
            <a:custGeom>
              <a:avLst/>
              <a:gdLst/>
              <a:ahLst/>
              <a:cxnLst/>
              <a:rect l="l" t="t" r="r" b="b"/>
              <a:pathLst>
                <a:path w="1579880" h="410844">
                  <a:moveTo>
                    <a:pt x="202552" y="327304"/>
                  </a:moveTo>
                  <a:lnTo>
                    <a:pt x="0" y="327304"/>
                  </a:lnTo>
                  <a:lnTo>
                    <a:pt x="0" y="393674"/>
                  </a:lnTo>
                  <a:lnTo>
                    <a:pt x="202552" y="393674"/>
                  </a:lnTo>
                  <a:lnTo>
                    <a:pt x="202552" y="327304"/>
                  </a:lnTo>
                  <a:close/>
                </a:path>
                <a:path w="1579880" h="410844">
                  <a:moveTo>
                    <a:pt x="232422" y="344297"/>
                  </a:moveTo>
                  <a:lnTo>
                    <a:pt x="211531" y="344297"/>
                  </a:lnTo>
                  <a:lnTo>
                    <a:pt x="211531" y="392404"/>
                  </a:lnTo>
                  <a:lnTo>
                    <a:pt x="232422" y="392404"/>
                  </a:lnTo>
                  <a:lnTo>
                    <a:pt x="232422" y="344297"/>
                  </a:lnTo>
                  <a:close/>
                </a:path>
                <a:path w="1579880" h="410844">
                  <a:moveTo>
                    <a:pt x="381711" y="108521"/>
                  </a:moveTo>
                  <a:lnTo>
                    <a:pt x="0" y="108521"/>
                  </a:lnTo>
                  <a:lnTo>
                    <a:pt x="0" y="177076"/>
                  </a:lnTo>
                  <a:lnTo>
                    <a:pt x="381711" y="177076"/>
                  </a:lnTo>
                  <a:lnTo>
                    <a:pt x="381711" y="108521"/>
                  </a:lnTo>
                  <a:close/>
                </a:path>
                <a:path w="1579880" h="410844">
                  <a:moveTo>
                    <a:pt x="431914" y="127254"/>
                  </a:moveTo>
                  <a:lnTo>
                    <a:pt x="389775" y="127254"/>
                  </a:lnTo>
                  <a:lnTo>
                    <a:pt x="389775" y="176631"/>
                  </a:lnTo>
                  <a:lnTo>
                    <a:pt x="431914" y="176631"/>
                  </a:lnTo>
                  <a:lnTo>
                    <a:pt x="431914" y="127254"/>
                  </a:lnTo>
                  <a:close/>
                </a:path>
                <a:path w="1579880" h="410844">
                  <a:moveTo>
                    <a:pt x="459676" y="327304"/>
                  </a:moveTo>
                  <a:lnTo>
                    <a:pt x="236855" y="327304"/>
                  </a:lnTo>
                  <a:lnTo>
                    <a:pt x="236855" y="393674"/>
                  </a:lnTo>
                  <a:lnTo>
                    <a:pt x="459676" y="393674"/>
                  </a:lnTo>
                  <a:lnTo>
                    <a:pt x="459676" y="327304"/>
                  </a:lnTo>
                  <a:close/>
                </a:path>
                <a:path w="1579880" h="410844">
                  <a:moveTo>
                    <a:pt x="463829" y="218770"/>
                  </a:moveTo>
                  <a:lnTo>
                    <a:pt x="0" y="218770"/>
                  </a:lnTo>
                  <a:lnTo>
                    <a:pt x="0" y="303695"/>
                  </a:lnTo>
                  <a:lnTo>
                    <a:pt x="463829" y="303695"/>
                  </a:lnTo>
                  <a:lnTo>
                    <a:pt x="463829" y="218770"/>
                  </a:lnTo>
                  <a:close/>
                </a:path>
                <a:path w="1579880" h="410844">
                  <a:moveTo>
                    <a:pt x="498525" y="345567"/>
                  </a:moveTo>
                  <a:lnTo>
                    <a:pt x="465467" y="345554"/>
                  </a:lnTo>
                  <a:lnTo>
                    <a:pt x="465467" y="410845"/>
                  </a:lnTo>
                  <a:lnTo>
                    <a:pt x="497065" y="410845"/>
                  </a:lnTo>
                  <a:lnTo>
                    <a:pt x="496455" y="396468"/>
                  </a:lnTo>
                  <a:lnTo>
                    <a:pt x="496112" y="382968"/>
                  </a:lnTo>
                  <a:lnTo>
                    <a:pt x="495249" y="371868"/>
                  </a:lnTo>
                  <a:lnTo>
                    <a:pt x="493090" y="364693"/>
                  </a:lnTo>
                  <a:lnTo>
                    <a:pt x="490893" y="361429"/>
                  </a:lnTo>
                  <a:lnTo>
                    <a:pt x="493547" y="354241"/>
                  </a:lnTo>
                  <a:lnTo>
                    <a:pt x="498525" y="345567"/>
                  </a:lnTo>
                  <a:close/>
                </a:path>
                <a:path w="1579880" h="410844">
                  <a:moveTo>
                    <a:pt x="519366" y="235762"/>
                  </a:moveTo>
                  <a:lnTo>
                    <a:pt x="475234" y="235762"/>
                  </a:lnTo>
                  <a:lnTo>
                    <a:pt x="475234" y="285153"/>
                  </a:lnTo>
                  <a:lnTo>
                    <a:pt x="519366" y="285153"/>
                  </a:lnTo>
                  <a:lnTo>
                    <a:pt x="519366" y="235762"/>
                  </a:lnTo>
                  <a:close/>
                </a:path>
                <a:path w="1579880" h="410844">
                  <a:moveTo>
                    <a:pt x="522147" y="312102"/>
                  </a:moveTo>
                  <a:lnTo>
                    <a:pt x="511403" y="312102"/>
                  </a:lnTo>
                  <a:lnTo>
                    <a:pt x="511403" y="326186"/>
                  </a:lnTo>
                  <a:lnTo>
                    <a:pt x="514959" y="321322"/>
                  </a:lnTo>
                  <a:lnTo>
                    <a:pt x="518655" y="316522"/>
                  </a:lnTo>
                  <a:lnTo>
                    <a:pt x="522147" y="312102"/>
                  </a:lnTo>
                  <a:close/>
                </a:path>
                <a:path w="1579880" h="410844">
                  <a:moveTo>
                    <a:pt x="535292" y="127254"/>
                  </a:moveTo>
                  <a:lnTo>
                    <a:pt x="440969" y="127254"/>
                  </a:lnTo>
                  <a:lnTo>
                    <a:pt x="440969" y="193814"/>
                  </a:lnTo>
                  <a:lnTo>
                    <a:pt x="535292" y="193814"/>
                  </a:lnTo>
                  <a:lnTo>
                    <a:pt x="535292" y="127254"/>
                  </a:lnTo>
                  <a:close/>
                </a:path>
                <a:path w="1579880" h="410844">
                  <a:moveTo>
                    <a:pt x="563130" y="237045"/>
                  </a:moveTo>
                  <a:lnTo>
                    <a:pt x="520992" y="237045"/>
                  </a:lnTo>
                  <a:lnTo>
                    <a:pt x="520992" y="283883"/>
                  </a:lnTo>
                  <a:lnTo>
                    <a:pt x="549795" y="283883"/>
                  </a:lnTo>
                  <a:lnTo>
                    <a:pt x="563130" y="274408"/>
                  </a:lnTo>
                  <a:lnTo>
                    <a:pt x="563130" y="237045"/>
                  </a:lnTo>
                  <a:close/>
                </a:path>
                <a:path w="1579880" h="410844">
                  <a:moveTo>
                    <a:pt x="567029" y="127254"/>
                  </a:moveTo>
                  <a:lnTo>
                    <a:pt x="546138" y="127254"/>
                  </a:lnTo>
                  <a:lnTo>
                    <a:pt x="546138" y="175361"/>
                  </a:lnTo>
                  <a:lnTo>
                    <a:pt x="567029" y="175361"/>
                  </a:lnTo>
                  <a:lnTo>
                    <a:pt x="567029" y="127254"/>
                  </a:lnTo>
                  <a:close/>
                </a:path>
                <a:path w="1579880" h="410844">
                  <a:moveTo>
                    <a:pt x="612965" y="235775"/>
                  </a:moveTo>
                  <a:lnTo>
                    <a:pt x="566839" y="235775"/>
                  </a:lnTo>
                  <a:lnTo>
                    <a:pt x="566839" y="271767"/>
                  </a:lnTo>
                  <a:lnTo>
                    <a:pt x="593559" y="252768"/>
                  </a:lnTo>
                  <a:lnTo>
                    <a:pt x="612965" y="243789"/>
                  </a:lnTo>
                  <a:lnTo>
                    <a:pt x="612965" y="235775"/>
                  </a:lnTo>
                  <a:close/>
                </a:path>
                <a:path w="1579880" h="410844">
                  <a:moveTo>
                    <a:pt x="668629" y="218770"/>
                  </a:moveTo>
                  <a:lnTo>
                    <a:pt x="639546" y="218770"/>
                  </a:lnTo>
                  <a:lnTo>
                    <a:pt x="639546" y="231686"/>
                  </a:lnTo>
                  <a:lnTo>
                    <a:pt x="668629" y="218770"/>
                  </a:lnTo>
                  <a:close/>
                </a:path>
                <a:path w="1579880" h="410844">
                  <a:moveTo>
                    <a:pt x="843661" y="110261"/>
                  </a:moveTo>
                  <a:lnTo>
                    <a:pt x="571461" y="110261"/>
                  </a:lnTo>
                  <a:lnTo>
                    <a:pt x="571461" y="176631"/>
                  </a:lnTo>
                  <a:lnTo>
                    <a:pt x="843661" y="176631"/>
                  </a:lnTo>
                  <a:lnTo>
                    <a:pt x="843661" y="110261"/>
                  </a:lnTo>
                  <a:close/>
                </a:path>
                <a:path w="1579880" h="410844">
                  <a:moveTo>
                    <a:pt x="945934" y="1727"/>
                  </a:moveTo>
                  <a:lnTo>
                    <a:pt x="944219" y="1727"/>
                  </a:lnTo>
                  <a:lnTo>
                    <a:pt x="944219" y="10858"/>
                  </a:lnTo>
                  <a:lnTo>
                    <a:pt x="944524" y="7658"/>
                  </a:lnTo>
                  <a:lnTo>
                    <a:pt x="945184" y="4648"/>
                  </a:lnTo>
                  <a:lnTo>
                    <a:pt x="945934" y="1727"/>
                  </a:lnTo>
                  <a:close/>
                </a:path>
                <a:path w="1579880" h="410844">
                  <a:moveTo>
                    <a:pt x="961301" y="66840"/>
                  </a:moveTo>
                  <a:lnTo>
                    <a:pt x="956995" y="43789"/>
                  </a:lnTo>
                  <a:lnTo>
                    <a:pt x="951420" y="36537"/>
                  </a:lnTo>
                  <a:lnTo>
                    <a:pt x="947610" y="29832"/>
                  </a:lnTo>
                  <a:lnTo>
                    <a:pt x="945299" y="23634"/>
                  </a:lnTo>
                  <a:lnTo>
                    <a:pt x="944219" y="17856"/>
                  </a:lnTo>
                  <a:lnTo>
                    <a:pt x="944219" y="66840"/>
                  </a:lnTo>
                  <a:lnTo>
                    <a:pt x="961301" y="66840"/>
                  </a:lnTo>
                  <a:close/>
                </a:path>
                <a:path w="1579880" h="410844">
                  <a:moveTo>
                    <a:pt x="1443863" y="20675"/>
                  </a:moveTo>
                  <a:lnTo>
                    <a:pt x="1434617" y="15227"/>
                  </a:lnTo>
                  <a:lnTo>
                    <a:pt x="1427238" y="9906"/>
                  </a:lnTo>
                  <a:lnTo>
                    <a:pt x="1421244" y="4813"/>
                  </a:lnTo>
                  <a:lnTo>
                    <a:pt x="1416113" y="0"/>
                  </a:lnTo>
                  <a:lnTo>
                    <a:pt x="1149515" y="0"/>
                  </a:lnTo>
                  <a:lnTo>
                    <a:pt x="1150200" y="1600"/>
                  </a:lnTo>
                  <a:lnTo>
                    <a:pt x="1122159" y="74993"/>
                  </a:lnTo>
                  <a:lnTo>
                    <a:pt x="1443863" y="74980"/>
                  </a:lnTo>
                  <a:lnTo>
                    <a:pt x="1443863" y="20675"/>
                  </a:lnTo>
                  <a:close/>
                </a:path>
                <a:path w="1579880" h="410844">
                  <a:moveTo>
                    <a:pt x="1499400" y="46456"/>
                  </a:moveTo>
                  <a:lnTo>
                    <a:pt x="1455254" y="26149"/>
                  </a:lnTo>
                  <a:lnTo>
                    <a:pt x="1455254" y="68097"/>
                  </a:lnTo>
                  <a:lnTo>
                    <a:pt x="1499400" y="68097"/>
                  </a:lnTo>
                  <a:lnTo>
                    <a:pt x="1499400" y="46456"/>
                  </a:lnTo>
                  <a:close/>
                </a:path>
                <a:path w="1579880" h="410844">
                  <a:moveTo>
                    <a:pt x="1542732" y="66840"/>
                  </a:moveTo>
                  <a:lnTo>
                    <a:pt x="1501025" y="47218"/>
                  </a:lnTo>
                  <a:lnTo>
                    <a:pt x="1501025" y="66840"/>
                  </a:lnTo>
                  <a:lnTo>
                    <a:pt x="1542732" y="66840"/>
                  </a:lnTo>
                  <a:close/>
                </a:path>
                <a:path w="1579880" h="410844">
                  <a:moveTo>
                    <a:pt x="1579499" y="85280"/>
                  </a:moveTo>
                  <a:lnTo>
                    <a:pt x="1578610" y="84455"/>
                  </a:lnTo>
                  <a:lnTo>
                    <a:pt x="1577263" y="83578"/>
                  </a:lnTo>
                  <a:lnTo>
                    <a:pt x="1555305" y="72847"/>
                  </a:lnTo>
                  <a:lnTo>
                    <a:pt x="1546885" y="68808"/>
                  </a:lnTo>
                  <a:lnTo>
                    <a:pt x="1546885" y="85280"/>
                  </a:lnTo>
                  <a:lnTo>
                    <a:pt x="1579499" y="85280"/>
                  </a:lnTo>
                  <a:close/>
                </a:path>
              </a:pathLst>
            </a:custGeom>
            <a:solidFill>
              <a:srgbClr val="F5F6F8"/>
            </a:solidFill>
          </p:spPr>
          <p:txBody>
            <a:bodyPr wrap="square" lIns="0" tIns="0" rIns="0" bIns="0" rtlCol="0">
              <a:noAutofit/>
            </a:bodyPr>
            <a:lstStyle/>
            <a:p>
              <a:endParaRPr/>
            </a:p>
          </p:txBody>
        </p:sp>
        <p:sp>
          <p:nvSpPr>
            <p:cNvPr id="117" name="object 117"/>
            <p:cNvSpPr/>
            <p:nvPr/>
          </p:nvSpPr>
          <p:spPr>
            <a:xfrm>
              <a:off x="344081" y="3908107"/>
              <a:ext cx="606425" cy="409575"/>
            </a:xfrm>
            <a:custGeom>
              <a:avLst/>
              <a:gdLst/>
              <a:ahLst/>
              <a:cxnLst/>
              <a:rect l="l" t="t" r="r" b="b"/>
              <a:pathLst>
                <a:path w="606425" h="409575">
                  <a:moveTo>
                    <a:pt x="46266" y="108521"/>
                  </a:moveTo>
                  <a:lnTo>
                    <a:pt x="5029" y="108521"/>
                  </a:lnTo>
                  <a:lnTo>
                    <a:pt x="5029" y="167284"/>
                  </a:lnTo>
                  <a:lnTo>
                    <a:pt x="32550" y="192087"/>
                  </a:lnTo>
                  <a:lnTo>
                    <a:pt x="46266" y="192087"/>
                  </a:lnTo>
                  <a:lnTo>
                    <a:pt x="46266" y="108521"/>
                  </a:lnTo>
                  <a:close/>
                </a:path>
                <a:path w="606425" h="409575">
                  <a:moveTo>
                    <a:pt x="96278" y="126784"/>
                  </a:moveTo>
                  <a:lnTo>
                    <a:pt x="54317" y="126784"/>
                  </a:lnTo>
                  <a:lnTo>
                    <a:pt x="54317" y="192074"/>
                  </a:lnTo>
                  <a:lnTo>
                    <a:pt x="96278" y="192074"/>
                  </a:lnTo>
                  <a:lnTo>
                    <a:pt x="96278" y="126784"/>
                  </a:lnTo>
                  <a:close/>
                </a:path>
                <a:path w="606425" h="409575">
                  <a:moveTo>
                    <a:pt x="153339" y="0"/>
                  </a:moveTo>
                  <a:lnTo>
                    <a:pt x="0" y="0"/>
                  </a:lnTo>
                  <a:lnTo>
                    <a:pt x="5029" y="10604"/>
                  </a:lnTo>
                  <a:lnTo>
                    <a:pt x="5029" y="66370"/>
                  </a:lnTo>
                  <a:lnTo>
                    <a:pt x="153339" y="66370"/>
                  </a:lnTo>
                  <a:lnTo>
                    <a:pt x="153339" y="0"/>
                  </a:lnTo>
                  <a:close/>
                </a:path>
                <a:path w="606425" h="409575">
                  <a:moveTo>
                    <a:pt x="212039" y="215328"/>
                  </a:moveTo>
                  <a:lnTo>
                    <a:pt x="58356" y="215328"/>
                  </a:lnTo>
                  <a:lnTo>
                    <a:pt x="154952" y="302310"/>
                  </a:lnTo>
                  <a:lnTo>
                    <a:pt x="212039" y="302310"/>
                  </a:lnTo>
                  <a:lnTo>
                    <a:pt x="212039" y="215328"/>
                  </a:lnTo>
                  <a:close/>
                </a:path>
                <a:path w="606425" h="409575">
                  <a:moveTo>
                    <a:pt x="230568" y="0"/>
                  </a:moveTo>
                  <a:lnTo>
                    <a:pt x="185534" y="0"/>
                  </a:lnTo>
                  <a:lnTo>
                    <a:pt x="185534" y="65112"/>
                  </a:lnTo>
                  <a:lnTo>
                    <a:pt x="230568" y="65112"/>
                  </a:lnTo>
                  <a:lnTo>
                    <a:pt x="230568" y="0"/>
                  </a:lnTo>
                  <a:close/>
                </a:path>
                <a:path w="606425" h="409575">
                  <a:moveTo>
                    <a:pt x="246303" y="234035"/>
                  </a:moveTo>
                  <a:lnTo>
                    <a:pt x="225412" y="234035"/>
                  </a:lnTo>
                  <a:lnTo>
                    <a:pt x="225412" y="282143"/>
                  </a:lnTo>
                  <a:lnTo>
                    <a:pt x="246303" y="282143"/>
                  </a:lnTo>
                  <a:lnTo>
                    <a:pt x="246303" y="234035"/>
                  </a:lnTo>
                  <a:close/>
                </a:path>
                <a:path w="606425" h="409575">
                  <a:moveTo>
                    <a:pt x="267449" y="83566"/>
                  </a:moveTo>
                  <a:lnTo>
                    <a:pt x="266039" y="65519"/>
                  </a:lnTo>
                  <a:lnTo>
                    <a:pt x="264896" y="50203"/>
                  </a:lnTo>
                  <a:lnTo>
                    <a:pt x="264134" y="38836"/>
                  </a:lnTo>
                  <a:lnTo>
                    <a:pt x="263855" y="32651"/>
                  </a:lnTo>
                  <a:lnTo>
                    <a:pt x="263855" y="0"/>
                  </a:lnTo>
                  <a:lnTo>
                    <a:pt x="235178" y="0"/>
                  </a:lnTo>
                  <a:lnTo>
                    <a:pt x="235178" y="83566"/>
                  </a:lnTo>
                  <a:lnTo>
                    <a:pt x="267449" y="83566"/>
                  </a:lnTo>
                  <a:close/>
                </a:path>
                <a:path w="606425" h="409575">
                  <a:moveTo>
                    <a:pt x="278777" y="192087"/>
                  </a:moveTo>
                  <a:lnTo>
                    <a:pt x="276720" y="187121"/>
                  </a:lnTo>
                  <a:lnTo>
                    <a:pt x="275678" y="183527"/>
                  </a:lnTo>
                  <a:lnTo>
                    <a:pt x="272415" y="145059"/>
                  </a:lnTo>
                  <a:lnTo>
                    <a:pt x="269316" y="106807"/>
                  </a:lnTo>
                  <a:lnTo>
                    <a:pt x="100164" y="106807"/>
                  </a:lnTo>
                  <a:lnTo>
                    <a:pt x="100164" y="192087"/>
                  </a:lnTo>
                  <a:lnTo>
                    <a:pt x="278777" y="192087"/>
                  </a:lnTo>
                  <a:close/>
                </a:path>
                <a:path w="606425" h="409575">
                  <a:moveTo>
                    <a:pt x="421386" y="217043"/>
                  </a:moveTo>
                  <a:lnTo>
                    <a:pt x="315010" y="217043"/>
                  </a:lnTo>
                  <a:lnTo>
                    <a:pt x="311365" y="218592"/>
                  </a:lnTo>
                  <a:lnTo>
                    <a:pt x="307784" y="219557"/>
                  </a:lnTo>
                  <a:lnTo>
                    <a:pt x="302450" y="219557"/>
                  </a:lnTo>
                  <a:lnTo>
                    <a:pt x="300507" y="219176"/>
                  </a:lnTo>
                  <a:lnTo>
                    <a:pt x="298005" y="217932"/>
                  </a:lnTo>
                  <a:lnTo>
                    <a:pt x="297281" y="217500"/>
                  </a:lnTo>
                  <a:lnTo>
                    <a:pt x="296583" y="217043"/>
                  </a:lnTo>
                  <a:lnTo>
                    <a:pt x="250558" y="217043"/>
                  </a:lnTo>
                  <a:lnTo>
                    <a:pt x="250558" y="299986"/>
                  </a:lnTo>
                  <a:lnTo>
                    <a:pt x="283387" y="289052"/>
                  </a:lnTo>
                  <a:lnTo>
                    <a:pt x="307809" y="292188"/>
                  </a:lnTo>
                  <a:lnTo>
                    <a:pt x="373913" y="301320"/>
                  </a:lnTo>
                  <a:lnTo>
                    <a:pt x="421386" y="301320"/>
                  </a:lnTo>
                  <a:lnTo>
                    <a:pt x="421386" y="289052"/>
                  </a:lnTo>
                  <a:lnTo>
                    <a:pt x="421386" y="219557"/>
                  </a:lnTo>
                  <a:lnTo>
                    <a:pt x="421386" y="217043"/>
                  </a:lnTo>
                  <a:close/>
                </a:path>
                <a:path w="606425" h="409575">
                  <a:moveTo>
                    <a:pt x="498614" y="217055"/>
                  </a:moveTo>
                  <a:lnTo>
                    <a:pt x="453580" y="217055"/>
                  </a:lnTo>
                  <a:lnTo>
                    <a:pt x="453580" y="282143"/>
                  </a:lnTo>
                  <a:lnTo>
                    <a:pt x="498614" y="282143"/>
                  </a:lnTo>
                  <a:lnTo>
                    <a:pt x="498614" y="217055"/>
                  </a:lnTo>
                  <a:close/>
                </a:path>
                <a:path w="606425" h="409575">
                  <a:moveTo>
                    <a:pt x="525576" y="325564"/>
                  </a:moveTo>
                  <a:lnTo>
                    <a:pt x="509460" y="325564"/>
                  </a:lnTo>
                  <a:lnTo>
                    <a:pt x="509460" y="409130"/>
                  </a:lnTo>
                  <a:lnTo>
                    <a:pt x="525576" y="409130"/>
                  </a:lnTo>
                  <a:lnTo>
                    <a:pt x="525576" y="325564"/>
                  </a:lnTo>
                  <a:close/>
                </a:path>
                <a:path w="606425" h="409575">
                  <a:moveTo>
                    <a:pt x="585952" y="217043"/>
                  </a:moveTo>
                  <a:lnTo>
                    <a:pt x="503313" y="217043"/>
                  </a:lnTo>
                  <a:lnTo>
                    <a:pt x="503313" y="300596"/>
                  </a:lnTo>
                  <a:lnTo>
                    <a:pt x="573252" y="300596"/>
                  </a:lnTo>
                  <a:lnTo>
                    <a:pt x="568083" y="290855"/>
                  </a:lnTo>
                  <a:lnTo>
                    <a:pt x="565467" y="283946"/>
                  </a:lnTo>
                  <a:lnTo>
                    <a:pt x="576795" y="261327"/>
                  </a:lnTo>
                  <a:lnTo>
                    <a:pt x="582625" y="247751"/>
                  </a:lnTo>
                  <a:lnTo>
                    <a:pt x="584758" y="237820"/>
                  </a:lnTo>
                  <a:lnTo>
                    <a:pt x="585076" y="223189"/>
                  </a:lnTo>
                  <a:lnTo>
                    <a:pt x="585406" y="220167"/>
                  </a:lnTo>
                  <a:lnTo>
                    <a:pt x="585952" y="217043"/>
                  </a:lnTo>
                  <a:close/>
                </a:path>
                <a:path w="606425" h="409575">
                  <a:moveTo>
                    <a:pt x="606247" y="124333"/>
                  </a:moveTo>
                  <a:lnTo>
                    <a:pt x="604901" y="106807"/>
                  </a:lnTo>
                  <a:lnTo>
                    <a:pt x="603504" y="100571"/>
                  </a:lnTo>
                  <a:lnTo>
                    <a:pt x="600938" y="94983"/>
                  </a:lnTo>
                  <a:lnTo>
                    <a:pt x="596671" y="90754"/>
                  </a:lnTo>
                  <a:lnTo>
                    <a:pt x="592620" y="78879"/>
                  </a:lnTo>
                  <a:lnTo>
                    <a:pt x="596023" y="66802"/>
                  </a:lnTo>
                  <a:lnTo>
                    <a:pt x="597674" y="57429"/>
                  </a:lnTo>
                  <a:lnTo>
                    <a:pt x="588327" y="53657"/>
                  </a:lnTo>
                  <a:lnTo>
                    <a:pt x="583488" y="53898"/>
                  </a:lnTo>
                  <a:lnTo>
                    <a:pt x="577392" y="54660"/>
                  </a:lnTo>
                  <a:lnTo>
                    <a:pt x="569912" y="55994"/>
                  </a:lnTo>
                  <a:lnTo>
                    <a:pt x="560933" y="57912"/>
                  </a:lnTo>
                  <a:lnTo>
                    <a:pt x="554545" y="59347"/>
                  </a:lnTo>
                  <a:lnTo>
                    <a:pt x="547128" y="61201"/>
                  </a:lnTo>
                  <a:lnTo>
                    <a:pt x="510324" y="72682"/>
                  </a:lnTo>
                  <a:lnTo>
                    <a:pt x="474954" y="89141"/>
                  </a:lnTo>
                  <a:lnTo>
                    <a:pt x="423062" y="126098"/>
                  </a:lnTo>
                  <a:lnTo>
                    <a:pt x="390398" y="156895"/>
                  </a:lnTo>
                  <a:lnTo>
                    <a:pt x="379984" y="164274"/>
                  </a:lnTo>
                  <a:lnTo>
                    <a:pt x="369227" y="170180"/>
                  </a:lnTo>
                  <a:lnTo>
                    <a:pt x="359879" y="177927"/>
                  </a:lnTo>
                  <a:lnTo>
                    <a:pt x="352437" y="185801"/>
                  </a:lnTo>
                  <a:lnTo>
                    <a:pt x="347421" y="192087"/>
                  </a:lnTo>
                  <a:lnTo>
                    <a:pt x="593382" y="192087"/>
                  </a:lnTo>
                  <a:lnTo>
                    <a:pt x="596963" y="182206"/>
                  </a:lnTo>
                  <a:lnTo>
                    <a:pt x="600329" y="173367"/>
                  </a:lnTo>
                  <a:lnTo>
                    <a:pt x="600329" y="167868"/>
                  </a:lnTo>
                  <a:lnTo>
                    <a:pt x="601726" y="157607"/>
                  </a:lnTo>
                  <a:lnTo>
                    <a:pt x="604443" y="142176"/>
                  </a:lnTo>
                  <a:lnTo>
                    <a:pt x="606247" y="124333"/>
                  </a:lnTo>
                  <a:close/>
                </a:path>
              </a:pathLst>
            </a:custGeom>
            <a:solidFill>
              <a:srgbClr val="F5F6F8"/>
            </a:solidFill>
          </p:spPr>
          <p:txBody>
            <a:bodyPr wrap="square" lIns="0" tIns="0" rIns="0" bIns="0" rtlCol="0">
              <a:noAutofit/>
            </a:bodyPr>
            <a:lstStyle/>
            <a:p>
              <a:endParaRPr/>
            </a:p>
          </p:txBody>
        </p:sp>
        <p:pic>
          <p:nvPicPr>
            <p:cNvPr id="118" name="object 118"/>
            <p:cNvPicPr/>
            <p:nvPr/>
          </p:nvPicPr>
          <p:blipFill>
            <a:blip r:embed="rId5"/>
            <a:stretch>
              <a:fillRect/>
            </a:stretch>
          </p:blipFill>
          <p:spPr>
            <a:xfrm>
              <a:off x="860577" y="4342180"/>
              <a:ext cx="206540" cy="83566"/>
            </a:xfrm>
            <a:prstGeom prst="rect">
              <a:avLst/>
            </a:prstGeom>
          </p:spPr>
        </p:pic>
        <p:pic>
          <p:nvPicPr>
            <p:cNvPr id="119" name="object 119"/>
            <p:cNvPicPr/>
            <p:nvPr/>
          </p:nvPicPr>
          <p:blipFill>
            <a:blip r:embed="rId6"/>
            <a:stretch>
              <a:fillRect/>
            </a:stretch>
          </p:blipFill>
          <p:spPr>
            <a:xfrm>
              <a:off x="1081341" y="4559236"/>
              <a:ext cx="247904" cy="83553"/>
            </a:xfrm>
            <a:prstGeom prst="rect">
              <a:avLst/>
            </a:prstGeom>
          </p:spPr>
        </p:pic>
        <p:pic>
          <p:nvPicPr>
            <p:cNvPr id="120" name="object 120"/>
            <p:cNvPicPr/>
            <p:nvPr/>
          </p:nvPicPr>
          <p:blipFill>
            <a:blip r:embed="rId7"/>
            <a:stretch>
              <a:fillRect/>
            </a:stretch>
          </p:blipFill>
          <p:spPr>
            <a:xfrm>
              <a:off x="1166660" y="4884788"/>
              <a:ext cx="245770" cy="83565"/>
            </a:xfrm>
            <a:prstGeom prst="rect">
              <a:avLst/>
            </a:prstGeom>
          </p:spPr>
        </p:pic>
        <p:sp>
          <p:nvSpPr>
            <p:cNvPr id="121" name="object 121"/>
            <p:cNvSpPr/>
            <p:nvPr/>
          </p:nvSpPr>
          <p:spPr>
            <a:xfrm flipH="1">
              <a:off x="922350" y="3091670"/>
              <a:ext cx="0" cy="635"/>
            </a:xfrm>
            <a:custGeom>
              <a:avLst/>
              <a:gdLst/>
              <a:ahLst/>
              <a:cxnLst/>
              <a:rect l="l" t="t" r="r" b="b"/>
              <a:pathLst>
                <a:path h="635">
                  <a:moveTo>
                    <a:pt x="0" y="0"/>
                  </a:moveTo>
                  <a:lnTo>
                    <a:pt x="0" y="152"/>
                  </a:lnTo>
                </a:path>
              </a:pathLst>
            </a:custGeom>
            <a:solidFill>
              <a:srgbClr val="4C913D"/>
            </a:solidFill>
          </p:spPr>
          <p:txBody>
            <a:bodyPr wrap="square" lIns="0" tIns="0" rIns="0" bIns="0" rtlCol="0">
              <a:noAutofit/>
            </a:bodyPr>
            <a:lstStyle/>
            <a:p>
              <a:endParaRPr/>
            </a:p>
          </p:txBody>
        </p:sp>
        <p:sp>
          <p:nvSpPr>
            <p:cNvPr id="122" name="object 122"/>
            <p:cNvSpPr/>
            <p:nvPr/>
          </p:nvSpPr>
          <p:spPr>
            <a:xfrm>
              <a:off x="1444434" y="7139648"/>
              <a:ext cx="264795" cy="271145"/>
            </a:xfrm>
            <a:custGeom>
              <a:avLst/>
              <a:gdLst/>
              <a:ahLst/>
              <a:cxnLst/>
              <a:rect l="l" t="t" r="r" b="b"/>
              <a:pathLst>
                <a:path w="264794" h="271145">
                  <a:moveTo>
                    <a:pt x="140741" y="1270"/>
                  </a:moveTo>
                  <a:lnTo>
                    <a:pt x="139763" y="1270"/>
                  </a:lnTo>
                  <a:lnTo>
                    <a:pt x="139763" y="0"/>
                  </a:lnTo>
                  <a:lnTo>
                    <a:pt x="0" y="0"/>
                  </a:lnTo>
                  <a:lnTo>
                    <a:pt x="0" y="1270"/>
                  </a:lnTo>
                  <a:lnTo>
                    <a:pt x="1841" y="1270"/>
                  </a:lnTo>
                  <a:lnTo>
                    <a:pt x="1841" y="6350"/>
                  </a:lnTo>
                  <a:lnTo>
                    <a:pt x="140741" y="6350"/>
                  </a:lnTo>
                  <a:lnTo>
                    <a:pt x="140741" y="1270"/>
                  </a:lnTo>
                  <a:close/>
                </a:path>
                <a:path w="264794" h="271145">
                  <a:moveTo>
                    <a:pt x="264337" y="270903"/>
                  </a:moveTo>
                  <a:lnTo>
                    <a:pt x="261899" y="264185"/>
                  </a:lnTo>
                  <a:lnTo>
                    <a:pt x="179793" y="264185"/>
                  </a:lnTo>
                  <a:lnTo>
                    <a:pt x="187820" y="270903"/>
                  </a:lnTo>
                  <a:lnTo>
                    <a:pt x="264337" y="270903"/>
                  </a:lnTo>
                  <a:close/>
                </a:path>
              </a:pathLst>
            </a:custGeom>
            <a:solidFill>
              <a:srgbClr val="413E41"/>
            </a:solidFill>
          </p:spPr>
          <p:txBody>
            <a:bodyPr wrap="square" lIns="0" tIns="0" rIns="0" bIns="0" rtlCol="0">
              <a:noAutofit/>
            </a:bodyPr>
            <a:lstStyle/>
            <a:p>
              <a:endParaRPr/>
            </a:p>
          </p:txBody>
        </p:sp>
        <p:sp>
          <p:nvSpPr>
            <p:cNvPr id="123" name="object 123"/>
            <p:cNvSpPr/>
            <p:nvPr/>
          </p:nvSpPr>
          <p:spPr>
            <a:xfrm>
              <a:off x="1473974" y="926655"/>
              <a:ext cx="1786255" cy="1247140"/>
            </a:xfrm>
            <a:custGeom>
              <a:avLst/>
              <a:gdLst/>
              <a:ahLst/>
              <a:cxnLst/>
              <a:rect l="l" t="t" r="r" b="b"/>
              <a:pathLst>
                <a:path w="1786254" h="1247139">
                  <a:moveTo>
                    <a:pt x="237744" y="339090"/>
                  </a:moveTo>
                  <a:lnTo>
                    <a:pt x="237426" y="335280"/>
                  </a:lnTo>
                  <a:lnTo>
                    <a:pt x="236245" y="332740"/>
                  </a:lnTo>
                  <a:lnTo>
                    <a:pt x="232029" y="335280"/>
                  </a:lnTo>
                  <a:lnTo>
                    <a:pt x="234454" y="339090"/>
                  </a:lnTo>
                  <a:lnTo>
                    <a:pt x="237744" y="344170"/>
                  </a:lnTo>
                  <a:lnTo>
                    <a:pt x="237744" y="339090"/>
                  </a:lnTo>
                  <a:close/>
                </a:path>
                <a:path w="1786254" h="1247139">
                  <a:moveTo>
                    <a:pt x="1785899" y="274320"/>
                  </a:moveTo>
                  <a:lnTo>
                    <a:pt x="1746897" y="236220"/>
                  </a:lnTo>
                  <a:lnTo>
                    <a:pt x="1707857" y="217170"/>
                  </a:lnTo>
                  <a:lnTo>
                    <a:pt x="1696808" y="215900"/>
                  </a:lnTo>
                  <a:lnTo>
                    <a:pt x="1688312" y="215900"/>
                  </a:lnTo>
                  <a:lnTo>
                    <a:pt x="1678559" y="218440"/>
                  </a:lnTo>
                  <a:lnTo>
                    <a:pt x="1667370" y="222250"/>
                  </a:lnTo>
                  <a:lnTo>
                    <a:pt x="1654568" y="227330"/>
                  </a:lnTo>
                  <a:lnTo>
                    <a:pt x="1642046" y="233680"/>
                  </a:lnTo>
                  <a:lnTo>
                    <a:pt x="1636280" y="236220"/>
                  </a:lnTo>
                  <a:lnTo>
                    <a:pt x="1631886" y="236220"/>
                  </a:lnTo>
                  <a:lnTo>
                    <a:pt x="1631480" y="234950"/>
                  </a:lnTo>
                  <a:lnTo>
                    <a:pt x="1631492" y="232410"/>
                  </a:lnTo>
                  <a:lnTo>
                    <a:pt x="1631022" y="232410"/>
                  </a:lnTo>
                  <a:lnTo>
                    <a:pt x="1629498" y="233680"/>
                  </a:lnTo>
                  <a:lnTo>
                    <a:pt x="1625803" y="236220"/>
                  </a:lnTo>
                  <a:lnTo>
                    <a:pt x="1618996" y="241300"/>
                  </a:lnTo>
                  <a:lnTo>
                    <a:pt x="1582635" y="269240"/>
                  </a:lnTo>
                  <a:lnTo>
                    <a:pt x="1564855" y="274320"/>
                  </a:lnTo>
                  <a:lnTo>
                    <a:pt x="1555953" y="273050"/>
                  </a:lnTo>
                  <a:lnTo>
                    <a:pt x="1517294" y="234950"/>
                  </a:lnTo>
                  <a:lnTo>
                    <a:pt x="1492224" y="173990"/>
                  </a:lnTo>
                  <a:lnTo>
                    <a:pt x="1491018" y="152400"/>
                  </a:lnTo>
                  <a:lnTo>
                    <a:pt x="1490941" y="151130"/>
                  </a:lnTo>
                  <a:lnTo>
                    <a:pt x="1499057" y="144780"/>
                  </a:lnTo>
                  <a:lnTo>
                    <a:pt x="1499920" y="140970"/>
                  </a:lnTo>
                  <a:lnTo>
                    <a:pt x="1478965" y="128270"/>
                  </a:lnTo>
                  <a:lnTo>
                    <a:pt x="1476870" y="127000"/>
                  </a:lnTo>
                  <a:lnTo>
                    <a:pt x="1465389" y="121920"/>
                  </a:lnTo>
                  <a:lnTo>
                    <a:pt x="1454835" y="118110"/>
                  </a:lnTo>
                  <a:lnTo>
                    <a:pt x="1445158" y="115570"/>
                  </a:lnTo>
                  <a:lnTo>
                    <a:pt x="1436268" y="114300"/>
                  </a:lnTo>
                  <a:lnTo>
                    <a:pt x="1427784" y="115570"/>
                  </a:lnTo>
                  <a:lnTo>
                    <a:pt x="1419987" y="116840"/>
                  </a:lnTo>
                  <a:lnTo>
                    <a:pt x="1412786" y="119380"/>
                  </a:lnTo>
                  <a:lnTo>
                    <a:pt x="1406105" y="121920"/>
                  </a:lnTo>
                  <a:lnTo>
                    <a:pt x="1397495" y="124460"/>
                  </a:lnTo>
                  <a:lnTo>
                    <a:pt x="1390053" y="128270"/>
                  </a:lnTo>
                  <a:lnTo>
                    <a:pt x="1378445" y="128270"/>
                  </a:lnTo>
                  <a:lnTo>
                    <a:pt x="1373733" y="125730"/>
                  </a:lnTo>
                  <a:lnTo>
                    <a:pt x="1368412" y="125730"/>
                  </a:lnTo>
                  <a:lnTo>
                    <a:pt x="1350924" y="129540"/>
                  </a:lnTo>
                  <a:lnTo>
                    <a:pt x="1331861" y="138430"/>
                  </a:lnTo>
                  <a:lnTo>
                    <a:pt x="1311770" y="146050"/>
                  </a:lnTo>
                  <a:lnTo>
                    <a:pt x="1291209" y="149860"/>
                  </a:lnTo>
                  <a:lnTo>
                    <a:pt x="1213789" y="149860"/>
                  </a:lnTo>
                  <a:lnTo>
                    <a:pt x="1182357" y="152400"/>
                  </a:lnTo>
                  <a:lnTo>
                    <a:pt x="1135634" y="163830"/>
                  </a:lnTo>
                  <a:lnTo>
                    <a:pt x="1121473" y="166370"/>
                  </a:lnTo>
                  <a:lnTo>
                    <a:pt x="1116139" y="166370"/>
                  </a:lnTo>
                  <a:lnTo>
                    <a:pt x="1113320" y="163830"/>
                  </a:lnTo>
                  <a:lnTo>
                    <a:pt x="1113320" y="158750"/>
                  </a:lnTo>
                  <a:lnTo>
                    <a:pt x="1118527" y="146050"/>
                  </a:lnTo>
                  <a:lnTo>
                    <a:pt x="1132014" y="140970"/>
                  </a:lnTo>
                  <a:lnTo>
                    <a:pt x="1144397" y="135890"/>
                  </a:lnTo>
                  <a:lnTo>
                    <a:pt x="1150581" y="133350"/>
                  </a:lnTo>
                  <a:lnTo>
                    <a:pt x="1171054" y="115570"/>
                  </a:lnTo>
                  <a:lnTo>
                    <a:pt x="1187805" y="95250"/>
                  </a:lnTo>
                  <a:lnTo>
                    <a:pt x="1202677" y="82550"/>
                  </a:lnTo>
                  <a:lnTo>
                    <a:pt x="1224051" y="74930"/>
                  </a:lnTo>
                  <a:lnTo>
                    <a:pt x="1260297" y="64770"/>
                  </a:lnTo>
                  <a:lnTo>
                    <a:pt x="1225689" y="36830"/>
                  </a:lnTo>
                  <a:lnTo>
                    <a:pt x="1192593" y="20320"/>
                  </a:lnTo>
                  <a:lnTo>
                    <a:pt x="1162405" y="10160"/>
                  </a:lnTo>
                  <a:lnTo>
                    <a:pt x="1136548" y="3810"/>
                  </a:lnTo>
                  <a:lnTo>
                    <a:pt x="1128483" y="1270"/>
                  </a:lnTo>
                  <a:lnTo>
                    <a:pt x="1119873" y="1270"/>
                  </a:lnTo>
                  <a:lnTo>
                    <a:pt x="1110780" y="0"/>
                  </a:lnTo>
                  <a:lnTo>
                    <a:pt x="1081417" y="0"/>
                  </a:lnTo>
                  <a:lnTo>
                    <a:pt x="1020432" y="3810"/>
                  </a:lnTo>
                  <a:lnTo>
                    <a:pt x="996734" y="3810"/>
                  </a:lnTo>
                  <a:lnTo>
                    <a:pt x="975575" y="10160"/>
                  </a:lnTo>
                  <a:lnTo>
                    <a:pt x="950772" y="23558"/>
                  </a:lnTo>
                  <a:lnTo>
                    <a:pt x="950772" y="1042416"/>
                  </a:lnTo>
                  <a:lnTo>
                    <a:pt x="950772" y="1042670"/>
                  </a:lnTo>
                  <a:lnTo>
                    <a:pt x="908634" y="1042670"/>
                  </a:lnTo>
                  <a:lnTo>
                    <a:pt x="908634" y="1042416"/>
                  </a:lnTo>
                  <a:lnTo>
                    <a:pt x="950772" y="1042416"/>
                  </a:lnTo>
                  <a:lnTo>
                    <a:pt x="950772" y="23558"/>
                  </a:lnTo>
                  <a:lnTo>
                    <a:pt x="944994" y="26670"/>
                  </a:lnTo>
                  <a:lnTo>
                    <a:pt x="907097" y="48920"/>
                  </a:lnTo>
                  <a:lnTo>
                    <a:pt x="907097" y="1043686"/>
                  </a:lnTo>
                  <a:lnTo>
                    <a:pt x="907097" y="1043940"/>
                  </a:lnTo>
                  <a:lnTo>
                    <a:pt x="862965" y="1043940"/>
                  </a:lnTo>
                  <a:lnTo>
                    <a:pt x="862965" y="1043686"/>
                  </a:lnTo>
                  <a:lnTo>
                    <a:pt x="907097" y="1043686"/>
                  </a:lnTo>
                  <a:lnTo>
                    <a:pt x="907097" y="48920"/>
                  </a:lnTo>
                  <a:lnTo>
                    <a:pt x="893051" y="57150"/>
                  </a:lnTo>
                  <a:lnTo>
                    <a:pt x="842822" y="96520"/>
                  </a:lnTo>
                  <a:lnTo>
                    <a:pt x="836434" y="101600"/>
                  </a:lnTo>
                  <a:lnTo>
                    <a:pt x="820661" y="113030"/>
                  </a:lnTo>
                  <a:lnTo>
                    <a:pt x="800519" y="125730"/>
                  </a:lnTo>
                  <a:lnTo>
                    <a:pt x="781062" y="134620"/>
                  </a:lnTo>
                  <a:lnTo>
                    <a:pt x="778903" y="135890"/>
                  </a:lnTo>
                  <a:lnTo>
                    <a:pt x="773493" y="135890"/>
                  </a:lnTo>
                  <a:lnTo>
                    <a:pt x="775284" y="133350"/>
                  </a:lnTo>
                  <a:lnTo>
                    <a:pt x="780122" y="127000"/>
                  </a:lnTo>
                  <a:lnTo>
                    <a:pt x="783170" y="124460"/>
                  </a:lnTo>
                  <a:lnTo>
                    <a:pt x="782751" y="124460"/>
                  </a:lnTo>
                  <a:lnTo>
                    <a:pt x="781240" y="125730"/>
                  </a:lnTo>
                  <a:lnTo>
                    <a:pt x="777074" y="128270"/>
                  </a:lnTo>
                  <a:lnTo>
                    <a:pt x="769505" y="134620"/>
                  </a:lnTo>
                  <a:lnTo>
                    <a:pt x="757834" y="142240"/>
                  </a:lnTo>
                  <a:lnTo>
                    <a:pt x="725690" y="165100"/>
                  </a:lnTo>
                  <a:lnTo>
                    <a:pt x="703707" y="181610"/>
                  </a:lnTo>
                  <a:lnTo>
                    <a:pt x="681710" y="200660"/>
                  </a:lnTo>
                  <a:lnTo>
                    <a:pt x="649566" y="227330"/>
                  </a:lnTo>
                  <a:lnTo>
                    <a:pt x="607021" y="255270"/>
                  </a:lnTo>
                  <a:lnTo>
                    <a:pt x="571258" y="276860"/>
                  </a:lnTo>
                  <a:lnTo>
                    <a:pt x="499757" y="300990"/>
                  </a:lnTo>
                  <a:lnTo>
                    <a:pt x="486676" y="302260"/>
                  </a:lnTo>
                  <a:lnTo>
                    <a:pt x="478536" y="300990"/>
                  </a:lnTo>
                  <a:lnTo>
                    <a:pt x="470700" y="298450"/>
                  </a:lnTo>
                  <a:lnTo>
                    <a:pt x="463219" y="295910"/>
                  </a:lnTo>
                  <a:lnTo>
                    <a:pt x="456133" y="289560"/>
                  </a:lnTo>
                  <a:lnTo>
                    <a:pt x="440105" y="278130"/>
                  </a:lnTo>
                  <a:lnTo>
                    <a:pt x="419684" y="269240"/>
                  </a:lnTo>
                  <a:lnTo>
                    <a:pt x="397002" y="262890"/>
                  </a:lnTo>
                  <a:lnTo>
                    <a:pt x="374230" y="261620"/>
                  </a:lnTo>
                  <a:lnTo>
                    <a:pt x="367144" y="261620"/>
                  </a:lnTo>
                  <a:lnTo>
                    <a:pt x="360362" y="262890"/>
                  </a:lnTo>
                  <a:lnTo>
                    <a:pt x="353961" y="262890"/>
                  </a:lnTo>
                  <a:lnTo>
                    <a:pt x="330212" y="273050"/>
                  </a:lnTo>
                  <a:lnTo>
                    <a:pt x="307708" y="285750"/>
                  </a:lnTo>
                  <a:lnTo>
                    <a:pt x="283603" y="299720"/>
                  </a:lnTo>
                  <a:lnTo>
                    <a:pt x="261048" y="314960"/>
                  </a:lnTo>
                  <a:lnTo>
                    <a:pt x="265658" y="318770"/>
                  </a:lnTo>
                  <a:lnTo>
                    <a:pt x="269049" y="323850"/>
                  </a:lnTo>
                  <a:lnTo>
                    <a:pt x="271145" y="330200"/>
                  </a:lnTo>
                  <a:lnTo>
                    <a:pt x="271868" y="341630"/>
                  </a:lnTo>
                  <a:lnTo>
                    <a:pt x="271868" y="358140"/>
                  </a:lnTo>
                  <a:lnTo>
                    <a:pt x="272630" y="360680"/>
                  </a:lnTo>
                  <a:lnTo>
                    <a:pt x="275640" y="360680"/>
                  </a:lnTo>
                  <a:lnTo>
                    <a:pt x="275640" y="363220"/>
                  </a:lnTo>
                  <a:lnTo>
                    <a:pt x="247891" y="363220"/>
                  </a:lnTo>
                  <a:lnTo>
                    <a:pt x="254254" y="381000"/>
                  </a:lnTo>
                  <a:lnTo>
                    <a:pt x="255879" y="396240"/>
                  </a:lnTo>
                  <a:lnTo>
                    <a:pt x="249529" y="408940"/>
                  </a:lnTo>
                  <a:lnTo>
                    <a:pt x="232029" y="412750"/>
                  </a:lnTo>
                  <a:lnTo>
                    <a:pt x="210654" y="411480"/>
                  </a:lnTo>
                  <a:lnTo>
                    <a:pt x="197891" y="406400"/>
                  </a:lnTo>
                  <a:lnTo>
                    <a:pt x="189445" y="401320"/>
                  </a:lnTo>
                  <a:lnTo>
                    <a:pt x="181051" y="400050"/>
                  </a:lnTo>
                  <a:lnTo>
                    <a:pt x="175514" y="400050"/>
                  </a:lnTo>
                  <a:lnTo>
                    <a:pt x="168389" y="402590"/>
                  </a:lnTo>
                  <a:lnTo>
                    <a:pt x="114312" y="433070"/>
                  </a:lnTo>
                  <a:lnTo>
                    <a:pt x="54508" y="486410"/>
                  </a:lnTo>
                  <a:lnTo>
                    <a:pt x="0" y="544830"/>
                  </a:lnTo>
                  <a:lnTo>
                    <a:pt x="30949" y="598170"/>
                  </a:lnTo>
                  <a:lnTo>
                    <a:pt x="37934" y="596900"/>
                  </a:lnTo>
                  <a:lnTo>
                    <a:pt x="55905" y="594360"/>
                  </a:lnTo>
                  <a:lnTo>
                    <a:pt x="80327" y="591820"/>
                  </a:lnTo>
                  <a:lnTo>
                    <a:pt x="106705" y="590550"/>
                  </a:lnTo>
                  <a:lnTo>
                    <a:pt x="119202" y="591820"/>
                  </a:lnTo>
                  <a:lnTo>
                    <a:pt x="130492" y="593090"/>
                  </a:lnTo>
                  <a:lnTo>
                    <a:pt x="140017" y="594360"/>
                  </a:lnTo>
                  <a:lnTo>
                    <a:pt x="147205" y="598170"/>
                  </a:lnTo>
                  <a:lnTo>
                    <a:pt x="171183" y="609600"/>
                  </a:lnTo>
                  <a:lnTo>
                    <a:pt x="210464" y="623570"/>
                  </a:lnTo>
                  <a:lnTo>
                    <a:pt x="255181" y="635000"/>
                  </a:lnTo>
                  <a:lnTo>
                    <a:pt x="295465" y="640080"/>
                  </a:lnTo>
                  <a:lnTo>
                    <a:pt x="305689" y="640080"/>
                  </a:lnTo>
                  <a:lnTo>
                    <a:pt x="314172" y="637540"/>
                  </a:lnTo>
                  <a:lnTo>
                    <a:pt x="320611" y="635000"/>
                  </a:lnTo>
                  <a:lnTo>
                    <a:pt x="324675" y="629920"/>
                  </a:lnTo>
                  <a:lnTo>
                    <a:pt x="328942" y="621030"/>
                  </a:lnTo>
                  <a:lnTo>
                    <a:pt x="336626" y="618490"/>
                  </a:lnTo>
                  <a:lnTo>
                    <a:pt x="359829" y="618490"/>
                  </a:lnTo>
                  <a:lnTo>
                    <a:pt x="370484" y="621030"/>
                  </a:lnTo>
                  <a:lnTo>
                    <a:pt x="382778" y="627380"/>
                  </a:lnTo>
                  <a:lnTo>
                    <a:pt x="402043" y="640080"/>
                  </a:lnTo>
                  <a:lnTo>
                    <a:pt x="487095" y="640080"/>
                  </a:lnTo>
                  <a:lnTo>
                    <a:pt x="487095" y="730250"/>
                  </a:lnTo>
                  <a:lnTo>
                    <a:pt x="488988" y="732790"/>
                  </a:lnTo>
                  <a:lnTo>
                    <a:pt x="493864" y="739140"/>
                  </a:lnTo>
                  <a:lnTo>
                    <a:pt x="500532" y="748030"/>
                  </a:lnTo>
                  <a:lnTo>
                    <a:pt x="507809" y="759460"/>
                  </a:lnTo>
                  <a:lnTo>
                    <a:pt x="508292" y="759460"/>
                  </a:lnTo>
                  <a:lnTo>
                    <a:pt x="514692" y="771474"/>
                  </a:lnTo>
                  <a:lnTo>
                    <a:pt x="519595" y="784555"/>
                  </a:lnTo>
                  <a:lnTo>
                    <a:pt x="521144" y="796734"/>
                  </a:lnTo>
                  <a:lnTo>
                    <a:pt x="518007" y="806945"/>
                  </a:lnTo>
                  <a:lnTo>
                    <a:pt x="515124" y="813777"/>
                  </a:lnTo>
                  <a:lnTo>
                    <a:pt x="513829" y="822693"/>
                  </a:lnTo>
                  <a:lnTo>
                    <a:pt x="513829" y="833297"/>
                  </a:lnTo>
                  <a:lnTo>
                    <a:pt x="514845" y="845172"/>
                  </a:lnTo>
                  <a:lnTo>
                    <a:pt x="820369" y="845172"/>
                  </a:lnTo>
                  <a:lnTo>
                    <a:pt x="820356" y="759460"/>
                  </a:lnTo>
                  <a:lnTo>
                    <a:pt x="820369" y="845172"/>
                  </a:lnTo>
                  <a:lnTo>
                    <a:pt x="820369" y="845820"/>
                  </a:lnTo>
                  <a:lnTo>
                    <a:pt x="514858" y="845820"/>
                  </a:lnTo>
                  <a:lnTo>
                    <a:pt x="518960" y="872490"/>
                  </a:lnTo>
                  <a:lnTo>
                    <a:pt x="523786" y="899160"/>
                  </a:lnTo>
                  <a:lnTo>
                    <a:pt x="526910" y="922020"/>
                  </a:lnTo>
                  <a:lnTo>
                    <a:pt x="525932" y="938530"/>
                  </a:lnTo>
                  <a:lnTo>
                    <a:pt x="525018" y="946150"/>
                  </a:lnTo>
                  <a:lnTo>
                    <a:pt x="525830" y="953770"/>
                  </a:lnTo>
                  <a:lnTo>
                    <a:pt x="528053" y="965200"/>
                  </a:lnTo>
                  <a:lnTo>
                    <a:pt x="531406" y="976630"/>
                  </a:lnTo>
                  <a:lnTo>
                    <a:pt x="531787" y="976630"/>
                  </a:lnTo>
                  <a:lnTo>
                    <a:pt x="541299" y="1002626"/>
                  </a:lnTo>
                  <a:lnTo>
                    <a:pt x="552170" y="1028039"/>
                  </a:lnTo>
                  <a:lnTo>
                    <a:pt x="564553" y="1054290"/>
                  </a:lnTo>
                  <a:lnTo>
                    <a:pt x="571779" y="1060856"/>
                  </a:lnTo>
                  <a:lnTo>
                    <a:pt x="851573" y="1060856"/>
                  </a:lnTo>
                  <a:lnTo>
                    <a:pt x="851573" y="1061720"/>
                  </a:lnTo>
                  <a:lnTo>
                    <a:pt x="571779" y="1061720"/>
                  </a:lnTo>
                  <a:lnTo>
                    <a:pt x="649566" y="1132840"/>
                  </a:lnTo>
                  <a:lnTo>
                    <a:pt x="688187" y="1193800"/>
                  </a:lnTo>
                  <a:lnTo>
                    <a:pt x="788555" y="1240790"/>
                  </a:lnTo>
                  <a:lnTo>
                    <a:pt x="794435" y="1243330"/>
                  </a:lnTo>
                  <a:lnTo>
                    <a:pt x="800519" y="1245870"/>
                  </a:lnTo>
                  <a:lnTo>
                    <a:pt x="806754" y="1247140"/>
                  </a:lnTo>
                  <a:lnTo>
                    <a:pt x="838796" y="1247140"/>
                  </a:lnTo>
                  <a:lnTo>
                    <a:pt x="856894" y="1240790"/>
                  </a:lnTo>
                  <a:lnTo>
                    <a:pt x="876020" y="1225550"/>
                  </a:lnTo>
                  <a:lnTo>
                    <a:pt x="904760" y="1193800"/>
                  </a:lnTo>
                  <a:lnTo>
                    <a:pt x="915593" y="1186180"/>
                  </a:lnTo>
                  <a:lnTo>
                    <a:pt x="939457" y="1168400"/>
                  </a:lnTo>
                  <a:lnTo>
                    <a:pt x="963307" y="1145540"/>
                  </a:lnTo>
                  <a:lnTo>
                    <a:pt x="974153" y="1125220"/>
                  </a:lnTo>
                  <a:lnTo>
                    <a:pt x="975360" y="1111250"/>
                  </a:lnTo>
                  <a:lnTo>
                    <a:pt x="983818" y="1101090"/>
                  </a:lnTo>
                  <a:lnTo>
                    <a:pt x="1006792" y="1092200"/>
                  </a:lnTo>
                  <a:lnTo>
                    <a:pt x="1051547" y="1078230"/>
                  </a:lnTo>
                  <a:lnTo>
                    <a:pt x="1105535" y="1085850"/>
                  </a:lnTo>
                  <a:lnTo>
                    <a:pt x="1114590" y="1079500"/>
                  </a:lnTo>
                  <a:lnTo>
                    <a:pt x="1116304" y="1078230"/>
                  </a:lnTo>
                  <a:lnTo>
                    <a:pt x="1124851" y="1071880"/>
                  </a:lnTo>
                  <a:lnTo>
                    <a:pt x="1137970" y="1061720"/>
                  </a:lnTo>
                  <a:lnTo>
                    <a:pt x="954582" y="1061720"/>
                  </a:lnTo>
                  <a:lnTo>
                    <a:pt x="954582" y="1060856"/>
                  </a:lnTo>
                  <a:lnTo>
                    <a:pt x="1137970" y="1060856"/>
                  </a:lnTo>
                  <a:lnTo>
                    <a:pt x="1162418" y="1041996"/>
                  </a:lnTo>
                  <a:lnTo>
                    <a:pt x="1189380" y="1020584"/>
                  </a:lnTo>
                  <a:lnTo>
                    <a:pt x="1216152" y="998423"/>
                  </a:lnTo>
                  <a:lnTo>
                    <a:pt x="1239354" y="977900"/>
                  </a:lnTo>
                  <a:lnTo>
                    <a:pt x="1240053" y="977900"/>
                  </a:lnTo>
                  <a:lnTo>
                    <a:pt x="1268133" y="946150"/>
                  </a:lnTo>
                  <a:lnTo>
                    <a:pt x="1278724" y="928370"/>
                  </a:lnTo>
                  <a:lnTo>
                    <a:pt x="1295133" y="918210"/>
                  </a:lnTo>
                  <a:lnTo>
                    <a:pt x="1328940" y="913130"/>
                  </a:lnTo>
                  <a:lnTo>
                    <a:pt x="1391742" y="908050"/>
                  </a:lnTo>
                  <a:lnTo>
                    <a:pt x="1410944" y="904240"/>
                  </a:lnTo>
                  <a:lnTo>
                    <a:pt x="1452613" y="894080"/>
                  </a:lnTo>
                  <a:lnTo>
                    <a:pt x="1492859" y="878840"/>
                  </a:lnTo>
                  <a:lnTo>
                    <a:pt x="1507756" y="861060"/>
                  </a:lnTo>
                  <a:lnTo>
                    <a:pt x="1503984" y="847090"/>
                  </a:lnTo>
                  <a:lnTo>
                    <a:pt x="1506753" y="829310"/>
                  </a:lnTo>
                  <a:lnTo>
                    <a:pt x="1519656" y="796290"/>
                  </a:lnTo>
                  <a:lnTo>
                    <a:pt x="1546313" y="737870"/>
                  </a:lnTo>
                  <a:lnTo>
                    <a:pt x="1543558" y="737870"/>
                  </a:lnTo>
                  <a:lnTo>
                    <a:pt x="1537589" y="735330"/>
                  </a:lnTo>
                  <a:lnTo>
                    <a:pt x="1533004" y="727710"/>
                  </a:lnTo>
                  <a:lnTo>
                    <a:pt x="1534375" y="709930"/>
                  </a:lnTo>
                  <a:lnTo>
                    <a:pt x="1546313" y="675640"/>
                  </a:lnTo>
                  <a:lnTo>
                    <a:pt x="1572539" y="628650"/>
                  </a:lnTo>
                  <a:lnTo>
                    <a:pt x="1579499" y="618490"/>
                  </a:lnTo>
                  <a:lnTo>
                    <a:pt x="1598650" y="590550"/>
                  </a:lnTo>
                  <a:lnTo>
                    <a:pt x="1599514" y="589280"/>
                  </a:lnTo>
                  <a:lnTo>
                    <a:pt x="1619250" y="558800"/>
                  </a:lnTo>
                  <a:lnTo>
                    <a:pt x="1623733" y="537210"/>
                  </a:lnTo>
                  <a:lnTo>
                    <a:pt x="1620608" y="520700"/>
                  </a:lnTo>
                  <a:lnTo>
                    <a:pt x="1621396" y="505460"/>
                  </a:lnTo>
                  <a:lnTo>
                    <a:pt x="1623517" y="487680"/>
                  </a:lnTo>
                  <a:lnTo>
                    <a:pt x="1624418" y="467360"/>
                  </a:lnTo>
                  <a:lnTo>
                    <a:pt x="1625600" y="453390"/>
                  </a:lnTo>
                  <a:lnTo>
                    <a:pt x="1625714" y="452120"/>
                  </a:lnTo>
                  <a:lnTo>
                    <a:pt x="1631530" y="448310"/>
                  </a:lnTo>
                  <a:lnTo>
                    <a:pt x="1643253" y="443230"/>
                  </a:lnTo>
                  <a:lnTo>
                    <a:pt x="1662226" y="427990"/>
                  </a:lnTo>
                  <a:lnTo>
                    <a:pt x="1678901" y="412750"/>
                  </a:lnTo>
                  <a:lnTo>
                    <a:pt x="1681670" y="410210"/>
                  </a:lnTo>
                  <a:lnTo>
                    <a:pt x="1701050" y="393700"/>
                  </a:lnTo>
                  <a:lnTo>
                    <a:pt x="1731924" y="372110"/>
                  </a:lnTo>
                  <a:lnTo>
                    <a:pt x="1785899" y="335280"/>
                  </a:lnTo>
                  <a:lnTo>
                    <a:pt x="1785899" y="302260"/>
                  </a:lnTo>
                  <a:lnTo>
                    <a:pt x="1785899" y="274320"/>
                  </a:lnTo>
                  <a:close/>
                </a:path>
              </a:pathLst>
            </a:custGeom>
            <a:solidFill>
              <a:srgbClr val="F5F6F8"/>
            </a:solidFill>
          </p:spPr>
          <p:txBody>
            <a:bodyPr wrap="square" lIns="0" tIns="0" rIns="0" bIns="0" rtlCol="0">
              <a:noAutofit/>
            </a:bodyPr>
            <a:lstStyle/>
            <a:p>
              <a:endParaRPr/>
            </a:p>
          </p:txBody>
        </p:sp>
      </p:grpSp>
      <p:grpSp>
        <p:nvGrpSpPr>
          <p:cNvPr id="164" name="object 164"/>
          <p:cNvGrpSpPr/>
          <p:nvPr/>
        </p:nvGrpSpPr>
        <p:grpSpPr>
          <a:xfrm>
            <a:off x="233011" y="2322422"/>
            <a:ext cx="4866225" cy="5057629"/>
            <a:chOff x="233011" y="2322422"/>
            <a:chExt cx="4866225" cy="5057629"/>
          </a:xfrm>
        </p:grpSpPr>
        <p:sp>
          <p:nvSpPr>
            <p:cNvPr id="165" name="object 165"/>
            <p:cNvSpPr/>
            <p:nvPr/>
          </p:nvSpPr>
          <p:spPr>
            <a:xfrm>
              <a:off x="3276042" y="2322422"/>
              <a:ext cx="3810" cy="30480"/>
            </a:xfrm>
            <a:custGeom>
              <a:avLst/>
              <a:gdLst/>
              <a:ahLst/>
              <a:cxnLst/>
              <a:rect l="l" t="t" r="r" b="b"/>
              <a:pathLst>
                <a:path w="3810" h="30480">
                  <a:moveTo>
                    <a:pt x="3441" y="0"/>
                  </a:moveTo>
                  <a:lnTo>
                    <a:pt x="1981" y="0"/>
                  </a:lnTo>
                  <a:lnTo>
                    <a:pt x="1168" y="2298"/>
                  </a:lnTo>
                  <a:lnTo>
                    <a:pt x="0" y="8153"/>
                  </a:lnTo>
                  <a:lnTo>
                    <a:pt x="0" y="20167"/>
                  </a:lnTo>
                  <a:lnTo>
                    <a:pt x="241" y="26606"/>
                  </a:lnTo>
                  <a:lnTo>
                    <a:pt x="596" y="29324"/>
                  </a:lnTo>
                  <a:lnTo>
                    <a:pt x="1371" y="30454"/>
                  </a:lnTo>
                  <a:lnTo>
                    <a:pt x="1981" y="28714"/>
                  </a:lnTo>
                  <a:lnTo>
                    <a:pt x="2641" y="22085"/>
                  </a:lnTo>
                  <a:lnTo>
                    <a:pt x="3416" y="7721"/>
                  </a:lnTo>
                  <a:lnTo>
                    <a:pt x="3441" y="0"/>
                  </a:lnTo>
                  <a:close/>
                </a:path>
              </a:pathLst>
            </a:custGeom>
            <a:solidFill>
              <a:srgbClr val="F5F6F8"/>
            </a:solidFill>
          </p:spPr>
          <p:txBody>
            <a:bodyPr wrap="square" lIns="0" tIns="0" rIns="0" bIns="0" rtlCol="0">
              <a:noAutofit/>
            </a:bodyPr>
            <a:lstStyle/>
            <a:p>
              <a:endParaRPr/>
            </a:p>
          </p:txBody>
        </p:sp>
        <p:sp>
          <p:nvSpPr>
            <p:cNvPr id="166" name="object 166"/>
            <p:cNvSpPr/>
            <p:nvPr/>
          </p:nvSpPr>
          <p:spPr>
            <a:xfrm>
              <a:off x="4966246" y="7212291"/>
              <a:ext cx="128270" cy="17145"/>
            </a:xfrm>
            <a:custGeom>
              <a:avLst/>
              <a:gdLst/>
              <a:ahLst/>
              <a:cxnLst/>
              <a:rect l="l" t="t" r="r" b="b"/>
              <a:pathLst>
                <a:path w="128270" h="17145">
                  <a:moveTo>
                    <a:pt x="63" y="8255"/>
                  </a:moveTo>
                  <a:close/>
                </a:path>
                <a:path w="128270" h="17145">
                  <a:moveTo>
                    <a:pt x="51879" y="63"/>
                  </a:moveTo>
                  <a:lnTo>
                    <a:pt x="51650" y="0"/>
                  </a:lnTo>
                  <a:lnTo>
                    <a:pt x="51879" y="63"/>
                  </a:lnTo>
                  <a:close/>
                </a:path>
                <a:path w="128270" h="17145">
                  <a:moveTo>
                    <a:pt x="124256" y="7861"/>
                  </a:moveTo>
                  <a:close/>
                </a:path>
                <a:path w="128270" h="17145">
                  <a:moveTo>
                    <a:pt x="124688" y="16891"/>
                  </a:moveTo>
                  <a:lnTo>
                    <a:pt x="124574" y="16687"/>
                  </a:lnTo>
                  <a:lnTo>
                    <a:pt x="124688" y="16891"/>
                  </a:lnTo>
                  <a:close/>
                </a:path>
                <a:path w="128270" h="17145">
                  <a:moveTo>
                    <a:pt x="126961" y="10642"/>
                  </a:moveTo>
                  <a:close/>
                </a:path>
                <a:path w="128270" h="17145">
                  <a:moveTo>
                    <a:pt x="127419" y="11303"/>
                  </a:moveTo>
                  <a:close/>
                </a:path>
                <a:path w="128270" h="17145">
                  <a:moveTo>
                    <a:pt x="127990" y="10312"/>
                  </a:moveTo>
                  <a:close/>
                </a:path>
              </a:pathLst>
            </a:custGeom>
            <a:solidFill>
              <a:srgbClr val="E97425"/>
            </a:solidFill>
          </p:spPr>
          <p:txBody>
            <a:bodyPr wrap="square" lIns="0" tIns="0" rIns="0" bIns="0" rtlCol="0">
              <a:noAutofit/>
            </a:bodyPr>
            <a:lstStyle/>
            <a:p>
              <a:endParaRPr/>
            </a:p>
          </p:txBody>
        </p:sp>
        <p:pic>
          <p:nvPicPr>
            <p:cNvPr id="167" name="object 167"/>
            <p:cNvPicPr/>
            <p:nvPr/>
          </p:nvPicPr>
          <p:blipFill>
            <a:blip r:embed="rId8"/>
            <a:stretch>
              <a:fillRect/>
            </a:stretch>
          </p:blipFill>
          <p:spPr>
            <a:xfrm>
              <a:off x="1175703" y="7297948"/>
              <a:ext cx="368110" cy="64714"/>
            </a:xfrm>
            <a:prstGeom prst="rect">
              <a:avLst/>
            </a:prstGeom>
          </p:spPr>
        </p:pic>
        <p:pic>
          <p:nvPicPr>
            <p:cNvPr id="168" name="object 168"/>
            <p:cNvPicPr/>
            <p:nvPr/>
          </p:nvPicPr>
          <p:blipFill>
            <a:blip r:embed="rId9"/>
            <a:stretch>
              <a:fillRect/>
            </a:stretch>
          </p:blipFill>
          <p:spPr>
            <a:xfrm>
              <a:off x="2283244" y="7296067"/>
              <a:ext cx="294389" cy="65518"/>
            </a:xfrm>
            <a:prstGeom prst="rect">
              <a:avLst/>
            </a:prstGeom>
          </p:spPr>
        </p:pic>
        <p:pic>
          <p:nvPicPr>
            <p:cNvPr id="169" name="object 169"/>
            <p:cNvPicPr/>
            <p:nvPr/>
          </p:nvPicPr>
          <p:blipFill>
            <a:blip r:embed="rId10"/>
            <a:stretch>
              <a:fillRect/>
            </a:stretch>
          </p:blipFill>
          <p:spPr>
            <a:xfrm>
              <a:off x="2458516" y="7296074"/>
              <a:ext cx="119126" cy="64554"/>
            </a:xfrm>
            <a:prstGeom prst="rect">
              <a:avLst/>
            </a:prstGeom>
          </p:spPr>
        </p:pic>
        <p:sp>
          <p:nvSpPr>
            <p:cNvPr id="170" name="object 170"/>
            <p:cNvSpPr/>
            <p:nvPr/>
          </p:nvSpPr>
          <p:spPr>
            <a:xfrm>
              <a:off x="2770238" y="7312621"/>
              <a:ext cx="191770" cy="49530"/>
            </a:xfrm>
            <a:custGeom>
              <a:avLst/>
              <a:gdLst/>
              <a:ahLst/>
              <a:cxnLst/>
              <a:rect l="l" t="t" r="r" b="b"/>
              <a:pathLst>
                <a:path w="191769" h="49529">
                  <a:moveTo>
                    <a:pt x="66040" y="0"/>
                  </a:moveTo>
                  <a:lnTo>
                    <a:pt x="20942" y="0"/>
                  </a:lnTo>
                  <a:lnTo>
                    <a:pt x="6477" y="12242"/>
                  </a:lnTo>
                  <a:lnTo>
                    <a:pt x="0" y="48958"/>
                  </a:lnTo>
                  <a:lnTo>
                    <a:pt x="16395" y="48958"/>
                  </a:lnTo>
                  <a:lnTo>
                    <a:pt x="22872" y="12242"/>
                  </a:lnTo>
                  <a:lnTo>
                    <a:pt x="27698" y="8153"/>
                  </a:lnTo>
                  <a:lnTo>
                    <a:pt x="48183" y="8153"/>
                  </a:lnTo>
                  <a:lnTo>
                    <a:pt x="45999" y="20396"/>
                  </a:lnTo>
                  <a:lnTo>
                    <a:pt x="41224" y="24472"/>
                  </a:lnTo>
                  <a:lnTo>
                    <a:pt x="28930" y="24472"/>
                  </a:lnTo>
                  <a:lnTo>
                    <a:pt x="27495" y="32639"/>
                  </a:lnTo>
                  <a:lnTo>
                    <a:pt x="35674" y="32639"/>
                  </a:lnTo>
                  <a:lnTo>
                    <a:pt x="40982" y="48958"/>
                  </a:lnTo>
                  <a:lnTo>
                    <a:pt x="57365" y="48958"/>
                  </a:lnTo>
                  <a:lnTo>
                    <a:pt x="58813" y="40805"/>
                  </a:lnTo>
                  <a:lnTo>
                    <a:pt x="54724" y="40805"/>
                  </a:lnTo>
                  <a:lnTo>
                    <a:pt x="52057" y="32639"/>
                  </a:lnTo>
                  <a:lnTo>
                    <a:pt x="47967" y="32639"/>
                  </a:lnTo>
                  <a:lnTo>
                    <a:pt x="62395" y="20396"/>
                  </a:lnTo>
                  <a:lnTo>
                    <a:pt x="66040" y="0"/>
                  </a:lnTo>
                  <a:close/>
                </a:path>
                <a:path w="191769" h="49529">
                  <a:moveTo>
                    <a:pt x="128866" y="0"/>
                  </a:moveTo>
                  <a:lnTo>
                    <a:pt x="112471" y="0"/>
                  </a:lnTo>
                  <a:lnTo>
                    <a:pt x="105244" y="40805"/>
                  </a:lnTo>
                  <a:lnTo>
                    <a:pt x="84759" y="40805"/>
                  </a:lnTo>
                  <a:lnTo>
                    <a:pt x="81394" y="36715"/>
                  </a:lnTo>
                  <a:lnTo>
                    <a:pt x="87884" y="0"/>
                  </a:lnTo>
                  <a:lnTo>
                    <a:pt x="71501" y="0"/>
                  </a:lnTo>
                  <a:lnTo>
                    <a:pt x="65011" y="36715"/>
                  </a:lnTo>
                  <a:lnTo>
                    <a:pt x="75120" y="48958"/>
                  </a:lnTo>
                  <a:lnTo>
                    <a:pt x="120192" y="48958"/>
                  </a:lnTo>
                  <a:lnTo>
                    <a:pt x="128866" y="0"/>
                  </a:lnTo>
                  <a:close/>
                </a:path>
                <a:path w="191769" h="49529">
                  <a:moveTo>
                    <a:pt x="191681" y="0"/>
                  </a:moveTo>
                  <a:lnTo>
                    <a:pt x="146583" y="0"/>
                  </a:lnTo>
                  <a:lnTo>
                    <a:pt x="132118" y="12242"/>
                  </a:lnTo>
                  <a:lnTo>
                    <a:pt x="125641" y="48958"/>
                  </a:lnTo>
                  <a:lnTo>
                    <a:pt x="183007" y="48958"/>
                  </a:lnTo>
                  <a:lnTo>
                    <a:pt x="184454" y="40805"/>
                  </a:lnTo>
                  <a:lnTo>
                    <a:pt x="143484" y="40805"/>
                  </a:lnTo>
                  <a:lnTo>
                    <a:pt x="148513" y="12242"/>
                  </a:lnTo>
                  <a:lnTo>
                    <a:pt x="153339" y="8153"/>
                  </a:lnTo>
                  <a:lnTo>
                    <a:pt x="173824" y="8153"/>
                  </a:lnTo>
                  <a:lnTo>
                    <a:pt x="171640" y="20396"/>
                  </a:lnTo>
                  <a:lnTo>
                    <a:pt x="166865" y="24472"/>
                  </a:lnTo>
                  <a:lnTo>
                    <a:pt x="154571" y="24472"/>
                  </a:lnTo>
                  <a:lnTo>
                    <a:pt x="153136" y="32639"/>
                  </a:lnTo>
                  <a:lnTo>
                    <a:pt x="173609" y="32639"/>
                  </a:lnTo>
                  <a:lnTo>
                    <a:pt x="188036" y="20396"/>
                  </a:lnTo>
                  <a:lnTo>
                    <a:pt x="191681" y="0"/>
                  </a:lnTo>
                  <a:close/>
                </a:path>
              </a:pathLst>
            </a:custGeom>
            <a:solidFill>
              <a:srgbClr val="E1181C"/>
            </a:solidFill>
          </p:spPr>
          <p:txBody>
            <a:bodyPr wrap="square" lIns="0" tIns="0" rIns="0" bIns="0" rtlCol="0">
              <a:noAutofit/>
            </a:bodyPr>
            <a:lstStyle/>
            <a:p>
              <a:endParaRPr/>
            </a:p>
          </p:txBody>
        </p:sp>
        <p:sp>
          <p:nvSpPr>
            <p:cNvPr id="171" name="object 171"/>
            <p:cNvSpPr/>
            <p:nvPr/>
          </p:nvSpPr>
          <p:spPr>
            <a:xfrm>
              <a:off x="2959887" y="7296289"/>
              <a:ext cx="317500" cy="65405"/>
            </a:xfrm>
            <a:custGeom>
              <a:avLst/>
              <a:gdLst/>
              <a:ahLst/>
              <a:cxnLst/>
              <a:rect l="l" t="t" r="r" b="b"/>
              <a:pathLst>
                <a:path w="317500" h="65404">
                  <a:moveTo>
                    <a:pt x="66040" y="16332"/>
                  </a:moveTo>
                  <a:lnTo>
                    <a:pt x="49631" y="16332"/>
                  </a:lnTo>
                  <a:lnTo>
                    <a:pt x="44602" y="44894"/>
                  </a:lnTo>
                  <a:lnTo>
                    <a:pt x="30124" y="57137"/>
                  </a:lnTo>
                  <a:lnTo>
                    <a:pt x="17843" y="57137"/>
                  </a:lnTo>
                  <a:lnTo>
                    <a:pt x="25057" y="16332"/>
                  </a:lnTo>
                  <a:lnTo>
                    <a:pt x="8661" y="16332"/>
                  </a:lnTo>
                  <a:lnTo>
                    <a:pt x="0" y="65290"/>
                  </a:lnTo>
                  <a:lnTo>
                    <a:pt x="36868" y="65290"/>
                  </a:lnTo>
                  <a:lnTo>
                    <a:pt x="60998" y="44894"/>
                  </a:lnTo>
                  <a:lnTo>
                    <a:pt x="66040" y="16332"/>
                  </a:lnTo>
                  <a:close/>
                </a:path>
                <a:path w="317500" h="65404">
                  <a:moveTo>
                    <a:pt x="128866" y="16332"/>
                  </a:moveTo>
                  <a:lnTo>
                    <a:pt x="83769" y="16332"/>
                  </a:lnTo>
                  <a:lnTo>
                    <a:pt x="69303" y="28575"/>
                  </a:lnTo>
                  <a:lnTo>
                    <a:pt x="62826" y="65290"/>
                  </a:lnTo>
                  <a:lnTo>
                    <a:pt x="95605" y="65290"/>
                  </a:lnTo>
                  <a:lnTo>
                    <a:pt x="97053" y="57137"/>
                  </a:lnTo>
                  <a:lnTo>
                    <a:pt x="80670" y="57137"/>
                  </a:lnTo>
                  <a:lnTo>
                    <a:pt x="85699" y="28575"/>
                  </a:lnTo>
                  <a:lnTo>
                    <a:pt x="90525" y="24485"/>
                  </a:lnTo>
                  <a:lnTo>
                    <a:pt x="111023" y="24485"/>
                  </a:lnTo>
                  <a:lnTo>
                    <a:pt x="103809" y="65290"/>
                  </a:lnTo>
                  <a:lnTo>
                    <a:pt x="120192" y="65290"/>
                  </a:lnTo>
                  <a:lnTo>
                    <a:pt x="128866" y="16332"/>
                  </a:lnTo>
                  <a:close/>
                </a:path>
                <a:path w="317500" h="65404">
                  <a:moveTo>
                    <a:pt x="185928" y="48971"/>
                  </a:moveTo>
                  <a:lnTo>
                    <a:pt x="169532" y="48971"/>
                  </a:lnTo>
                  <a:lnTo>
                    <a:pt x="168071" y="57137"/>
                  </a:lnTo>
                  <a:lnTo>
                    <a:pt x="143497" y="57137"/>
                  </a:lnTo>
                  <a:lnTo>
                    <a:pt x="153606" y="0"/>
                  </a:lnTo>
                  <a:lnTo>
                    <a:pt x="137223" y="0"/>
                  </a:lnTo>
                  <a:lnTo>
                    <a:pt x="125653" y="65290"/>
                  </a:lnTo>
                  <a:lnTo>
                    <a:pt x="183019" y="65290"/>
                  </a:lnTo>
                  <a:lnTo>
                    <a:pt x="185928" y="48971"/>
                  </a:lnTo>
                  <a:close/>
                </a:path>
                <a:path w="317500" h="65404">
                  <a:moveTo>
                    <a:pt x="254495" y="16332"/>
                  </a:moveTo>
                  <a:lnTo>
                    <a:pt x="238112" y="16332"/>
                  </a:lnTo>
                  <a:lnTo>
                    <a:pt x="233083" y="44894"/>
                  </a:lnTo>
                  <a:lnTo>
                    <a:pt x="218605" y="57137"/>
                  </a:lnTo>
                  <a:lnTo>
                    <a:pt x="206324" y="57137"/>
                  </a:lnTo>
                  <a:lnTo>
                    <a:pt x="213537" y="16332"/>
                  </a:lnTo>
                  <a:lnTo>
                    <a:pt x="197142" y="16332"/>
                  </a:lnTo>
                  <a:lnTo>
                    <a:pt x="188480" y="65290"/>
                  </a:lnTo>
                  <a:lnTo>
                    <a:pt x="225348" y="65290"/>
                  </a:lnTo>
                  <a:lnTo>
                    <a:pt x="249478" y="44894"/>
                  </a:lnTo>
                  <a:lnTo>
                    <a:pt x="254495" y="16332"/>
                  </a:lnTo>
                  <a:close/>
                </a:path>
                <a:path w="317500" h="65404">
                  <a:moveTo>
                    <a:pt x="317322" y="16332"/>
                  </a:moveTo>
                  <a:lnTo>
                    <a:pt x="272249" y="16332"/>
                  </a:lnTo>
                  <a:lnTo>
                    <a:pt x="257784" y="28575"/>
                  </a:lnTo>
                  <a:lnTo>
                    <a:pt x="251307" y="65290"/>
                  </a:lnTo>
                  <a:lnTo>
                    <a:pt x="308660" y="65290"/>
                  </a:lnTo>
                  <a:lnTo>
                    <a:pt x="310121" y="57137"/>
                  </a:lnTo>
                  <a:lnTo>
                    <a:pt x="269151" y="57137"/>
                  </a:lnTo>
                  <a:lnTo>
                    <a:pt x="274180" y="28575"/>
                  </a:lnTo>
                  <a:lnTo>
                    <a:pt x="279006" y="24485"/>
                  </a:lnTo>
                  <a:lnTo>
                    <a:pt x="299478" y="24485"/>
                  </a:lnTo>
                  <a:lnTo>
                    <a:pt x="297307" y="36728"/>
                  </a:lnTo>
                  <a:lnTo>
                    <a:pt x="292531" y="40805"/>
                  </a:lnTo>
                  <a:lnTo>
                    <a:pt x="280238" y="40805"/>
                  </a:lnTo>
                  <a:lnTo>
                    <a:pt x="278777" y="48971"/>
                  </a:lnTo>
                  <a:lnTo>
                    <a:pt x="299275" y="48971"/>
                  </a:lnTo>
                  <a:lnTo>
                    <a:pt x="313702" y="36728"/>
                  </a:lnTo>
                  <a:lnTo>
                    <a:pt x="317322" y="16332"/>
                  </a:lnTo>
                  <a:close/>
                </a:path>
              </a:pathLst>
            </a:custGeom>
            <a:solidFill>
              <a:srgbClr val="3D4998"/>
            </a:solidFill>
          </p:spPr>
          <p:txBody>
            <a:bodyPr wrap="square" lIns="0" tIns="0" rIns="0" bIns="0" rtlCol="0">
              <a:noAutofit/>
            </a:bodyPr>
            <a:lstStyle/>
            <a:p>
              <a:endParaRPr/>
            </a:p>
          </p:txBody>
        </p:sp>
        <p:sp>
          <p:nvSpPr>
            <p:cNvPr id="172" name="object 172"/>
            <p:cNvSpPr/>
            <p:nvPr/>
          </p:nvSpPr>
          <p:spPr>
            <a:xfrm>
              <a:off x="2715450" y="7312621"/>
              <a:ext cx="59055" cy="49530"/>
            </a:xfrm>
            <a:custGeom>
              <a:avLst/>
              <a:gdLst/>
              <a:ahLst/>
              <a:cxnLst/>
              <a:rect l="l" t="t" r="r" b="b"/>
              <a:pathLst>
                <a:path w="59055" h="49529">
                  <a:moveTo>
                    <a:pt x="58800" y="0"/>
                  </a:moveTo>
                  <a:lnTo>
                    <a:pt x="1435" y="0"/>
                  </a:lnTo>
                  <a:lnTo>
                    <a:pt x="0" y="8153"/>
                  </a:lnTo>
                  <a:lnTo>
                    <a:pt x="20485" y="8153"/>
                  </a:lnTo>
                  <a:lnTo>
                    <a:pt x="13271" y="48958"/>
                  </a:lnTo>
                  <a:lnTo>
                    <a:pt x="29667" y="48958"/>
                  </a:lnTo>
                  <a:lnTo>
                    <a:pt x="36855" y="8153"/>
                  </a:lnTo>
                  <a:lnTo>
                    <a:pt x="57365" y="8153"/>
                  </a:lnTo>
                  <a:lnTo>
                    <a:pt x="58800" y="0"/>
                  </a:lnTo>
                  <a:close/>
                </a:path>
              </a:pathLst>
            </a:custGeom>
            <a:solidFill>
              <a:srgbClr val="E1181C"/>
            </a:solidFill>
          </p:spPr>
          <p:txBody>
            <a:bodyPr wrap="square" lIns="0" tIns="0" rIns="0" bIns="0" rtlCol="0">
              <a:noAutofit/>
            </a:bodyPr>
            <a:lstStyle/>
            <a:p>
              <a:endParaRPr/>
            </a:p>
          </p:txBody>
        </p:sp>
        <p:pic>
          <p:nvPicPr>
            <p:cNvPr id="173" name="object 173"/>
            <p:cNvPicPr/>
            <p:nvPr/>
          </p:nvPicPr>
          <p:blipFill>
            <a:blip r:embed="rId11"/>
            <a:stretch>
              <a:fillRect/>
            </a:stretch>
          </p:blipFill>
          <p:spPr>
            <a:xfrm>
              <a:off x="1678998" y="7296820"/>
              <a:ext cx="467880" cy="66835"/>
            </a:xfrm>
            <a:prstGeom prst="rect">
              <a:avLst/>
            </a:prstGeom>
          </p:spPr>
        </p:pic>
        <p:sp>
          <p:nvSpPr>
            <p:cNvPr id="174" name="object 174"/>
            <p:cNvSpPr/>
            <p:nvPr/>
          </p:nvSpPr>
          <p:spPr>
            <a:xfrm>
              <a:off x="4364698" y="7290320"/>
              <a:ext cx="144145" cy="59690"/>
            </a:xfrm>
            <a:custGeom>
              <a:avLst/>
              <a:gdLst/>
              <a:ahLst/>
              <a:cxnLst/>
              <a:rect l="l" t="t" r="r" b="b"/>
              <a:pathLst>
                <a:path w="144145" h="59690">
                  <a:moveTo>
                    <a:pt x="20193" y="12"/>
                  </a:moveTo>
                  <a:lnTo>
                    <a:pt x="0" y="12"/>
                  </a:lnTo>
                  <a:lnTo>
                    <a:pt x="0" y="58826"/>
                  </a:lnTo>
                  <a:lnTo>
                    <a:pt x="20193" y="58826"/>
                  </a:lnTo>
                  <a:lnTo>
                    <a:pt x="20193" y="12"/>
                  </a:lnTo>
                  <a:close/>
                </a:path>
                <a:path w="144145" h="59690">
                  <a:moveTo>
                    <a:pt x="79159" y="15544"/>
                  </a:moveTo>
                  <a:lnTo>
                    <a:pt x="77050" y="10490"/>
                  </a:lnTo>
                  <a:lnTo>
                    <a:pt x="68618" y="2095"/>
                  </a:lnTo>
                  <a:lnTo>
                    <a:pt x="63550" y="12"/>
                  </a:lnTo>
                  <a:lnTo>
                    <a:pt x="52666" y="12"/>
                  </a:lnTo>
                  <a:lnTo>
                    <a:pt x="48247" y="1511"/>
                  </a:lnTo>
                  <a:lnTo>
                    <a:pt x="44373" y="4559"/>
                  </a:lnTo>
                  <a:lnTo>
                    <a:pt x="44373" y="711"/>
                  </a:lnTo>
                  <a:lnTo>
                    <a:pt x="25184" y="711"/>
                  </a:lnTo>
                  <a:lnTo>
                    <a:pt x="25184" y="58826"/>
                  </a:lnTo>
                  <a:lnTo>
                    <a:pt x="44373" y="58826"/>
                  </a:lnTo>
                  <a:lnTo>
                    <a:pt x="44373" y="24688"/>
                  </a:lnTo>
                  <a:lnTo>
                    <a:pt x="44564" y="22720"/>
                  </a:lnTo>
                  <a:lnTo>
                    <a:pt x="45427" y="21082"/>
                  </a:lnTo>
                  <a:lnTo>
                    <a:pt x="48412" y="18427"/>
                  </a:lnTo>
                  <a:lnTo>
                    <a:pt x="50139" y="17780"/>
                  </a:lnTo>
                  <a:lnTo>
                    <a:pt x="54305" y="17780"/>
                  </a:lnTo>
                  <a:lnTo>
                    <a:pt x="56172" y="18542"/>
                  </a:lnTo>
                  <a:lnTo>
                    <a:pt x="59309" y="21577"/>
                  </a:lnTo>
                  <a:lnTo>
                    <a:pt x="60083" y="23431"/>
                  </a:lnTo>
                  <a:lnTo>
                    <a:pt x="59982" y="58826"/>
                  </a:lnTo>
                  <a:lnTo>
                    <a:pt x="79159" y="58826"/>
                  </a:lnTo>
                  <a:lnTo>
                    <a:pt x="79159" y="15544"/>
                  </a:lnTo>
                  <a:close/>
                </a:path>
                <a:path w="144145" h="59690">
                  <a:moveTo>
                    <a:pt x="143827" y="21564"/>
                  </a:moveTo>
                  <a:lnTo>
                    <a:pt x="142811" y="19100"/>
                  </a:lnTo>
                  <a:lnTo>
                    <a:pt x="140931" y="14554"/>
                  </a:lnTo>
                  <a:lnTo>
                    <a:pt x="129298" y="2908"/>
                  </a:lnTo>
                  <a:lnTo>
                    <a:pt x="124752" y="1028"/>
                  </a:lnTo>
                  <a:lnTo>
                    <a:pt x="124752" y="26797"/>
                  </a:lnTo>
                  <a:lnTo>
                    <a:pt x="124752" y="32753"/>
                  </a:lnTo>
                  <a:lnTo>
                    <a:pt x="123698" y="35267"/>
                  </a:lnTo>
                  <a:lnTo>
                    <a:pt x="119494" y="39408"/>
                  </a:lnTo>
                  <a:lnTo>
                    <a:pt x="116954" y="40436"/>
                  </a:lnTo>
                  <a:lnTo>
                    <a:pt x="111036" y="40436"/>
                  </a:lnTo>
                  <a:lnTo>
                    <a:pt x="108496" y="39408"/>
                  </a:lnTo>
                  <a:lnTo>
                    <a:pt x="104279" y="35267"/>
                  </a:lnTo>
                  <a:lnTo>
                    <a:pt x="103238" y="32753"/>
                  </a:lnTo>
                  <a:lnTo>
                    <a:pt x="103238" y="26797"/>
                  </a:lnTo>
                  <a:lnTo>
                    <a:pt x="104279" y="24269"/>
                  </a:lnTo>
                  <a:lnTo>
                    <a:pt x="108496" y="20142"/>
                  </a:lnTo>
                  <a:lnTo>
                    <a:pt x="111036" y="19100"/>
                  </a:lnTo>
                  <a:lnTo>
                    <a:pt x="116954" y="19100"/>
                  </a:lnTo>
                  <a:lnTo>
                    <a:pt x="119494" y="20142"/>
                  </a:lnTo>
                  <a:lnTo>
                    <a:pt x="123698" y="24269"/>
                  </a:lnTo>
                  <a:lnTo>
                    <a:pt x="124752" y="26797"/>
                  </a:lnTo>
                  <a:lnTo>
                    <a:pt x="124752" y="1028"/>
                  </a:lnTo>
                  <a:lnTo>
                    <a:pt x="122275" y="0"/>
                  </a:lnTo>
                  <a:lnTo>
                    <a:pt x="105752" y="0"/>
                  </a:lnTo>
                  <a:lnTo>
                    <a:pt x="98691" y="2908"/>
                  </a:lnTo>
                  <a:lnTo>
                    <a:pt x="87071" y="14554"/>
                  </a:lnTo>
                  <a:lnTo>
                    <a:pt x="84150" y="21564"/>
                  </a:lnTo>
                  <a:lnTo>
                    <a:pt x="84150" y="37973"/>
                  </a:lnTo>
                  <a:lnTo>
                    <a:pt x="87071" y="44983"/>
                  </a:lnTo>
                  <a:lnTo>
                    <a:pt x="98691" y="56629"/>
                  </a:lnTo>
                  <a:lnTo>
                    <a:pt x="105752" y="59537"/>
                  </a:lnTo>
                  <a:lnTo>
                    <a:pt x="122275" y="59537"/>
                  </a:lnTo>
                  <a:lnTo>
                    <a:pt x="129298" y="56629"/>
                  </a:lnTo>
                  <a:lnTo>
                    <a:pt x="140931" y="44983"/>
                  </a:lnTo>
                  <a:lnTo>
                    <a:pt x="142811" y="40436"/>
                  </a:lnTo>
                  <a:lnTo>
                    <a:pt x="143827" y="37973"/>
                  </a:lnTo>
                  <a:lnTo>
                    <a:pt x="143827" y="21564"/>
                  </a:lnTo>
                  <a:close/>
                </a:path>
              </a:pathLst>
            </a:custGeom>
            <a:solidFill>
              <a:srgbClr val="8E9093"/>
            </a:solidFill>
          </p:spPr>
          <p:txBody>
            <a:bodyPr wrap="square" lIns="0" tIns="0" rIns="0" bIns="0" rtlCol="0">
              <a:noAutofit/>
            </a:bodyPr>
            <a:lstStyle/>
            <a:p>
              <a:endParaRPr/>
            </a:p>
          </p:txBody>
        </p:sp>
        <p:sp>
          <p:nvSpPr>
            <p:cNvPr id="175" name="object 175"/>
            <p:cNvSpPr/>
            <p:nvPr/>
          </p:nvSpPr>
          <p:spPr>
            <a:xfrm>
              <a:off x="4390219" y="7260037"/>
              <a:ext cx="283210" cy="120014"/>
            </a:xfrm>
            <a:custGeom>
              <a:avLst/>
              <a:gdLst/>
              <a:ahLst/>
              <a:cxnLst/>
              <a:rect l="l" t="t" r="r" b="b"/>
              <a:pathLst>
                <a:path w="283210" h="120014">
                  <a:moveTo>
                    <a:pt x="114744" y="0"/>
                  </a:moveTo>
                  <a:lnTo>
                    <a:pt x="0" y="0"/>
                  </a:lnTo>
                  <a:lnTo>
                    <a:pt x="0" y="20116"/>
                  </a:lnTo>
                  <a:lnTo>
                    <a:pt x="104952" y="20116"/>
                  </a:lnTo>
                  <a:lnTo>
                    <a:pt x="131279" y="60058"/>
                  </a:lnTo>
                  <a:lnTo>
                    <a:pt x="111899" y="89115"/>
                  </a:lnTo>
                  <a:lnTo>
                    <a:pt x="135153" y="89115"/>
                  </a:lnTo>
                  <a:lnTo>
                    <a:pt x="142913" y="77520"/>
                  </a:lnTo>
                  <a:lnTo>
                    <a:pt x="156768" y="99860"/>
                  </a:lnTo>
                  <a:lnTo>
                    <a:pt x="169621" y="119976"/>
                  </a:lnTo>
                  <a:lnTo>
                    <a:pt x="283095" y="119976"/>
                  </a:lnTo>
                  <a:lnTo>
                    <a:pt x="283095" y="99860"/>
                  </a:lnTo>
                  <a:lnTo>
                    <a:pt x="180035" y="99860"/>
                  </a:lnTo>
                  <a:lnTo>
                    <a:pt x="154546" y="60058"/>
                  </a:lnTo>
                  <a:lnTo>
                    <a:pt x="173926" y="30988"/>
                  </a:lnTo>
                  <a:lnTo>
                    <a:pt x="150660" y="30988"/>
                  </a:lnTo>
                  <a:lnTo>
                    <a:pt x="142913" y="42557"/>
                  </a:lnTo>
                  <a:lnTo>
                    <a:pt x="128219" y="20116"/>
                  </a:lnTo>
                  <a:lnTo>
                    <a:pt x="114744" y="0"/>
                  </a:lnTo>
                  <a:close/>
                </a:path>
              </a:pathLst>
            </a:custGeom>
            <a:solidFill>
              <a:srgbClr val="2EADE3"/>
            </a:solidFill>
          </p:spPr>
          <p:txBody>
            <a:bodyPr wrap="square" lIns="0" tIns="0" rIns="0" bIns="0" rtlCol="0">
              <a:noAutofit/>
            </a:bodyPr>
            <a:lstStyle/>
            <a:p>
              <a:endParaRPr/>
            </a:p>
          </p:txBody>
        </p:sp>
        <p:sp>
          <p:nvSpPr>
            <p:cNvPr id="176" name="object 176"/>
            <p:cNvSpPr/>
            <p:nvPr/>
          </p:nvSpPr>
          <p:spPr>
            <a:xfrm>
              <a:off x="4557712" y="7290320"/>
              <a:ext cx="115570" cy="59055"/>
            </a:xfrm>
            <a:custGeom>
              <a:avLst/>
              <a:gdLst/>
              <a:ahLst/>
              <a:cxnLst/>
              <a:rect l="l" t="t" r="r" b="b"/>
              <a:pathLst>
                <a:path w="115570" h="59054">
                  <a:moveTo>
                    <a:pt x="56616" y="14401"/>
                  </a:moveTo>
                  <a:lnTo>
                    <a:pt x="54292" y="9652"/>
                  </a:lnTo>
                  <a:lnTo>
                    <a:pt x="45046" y="1930"/>
                  </a:lnTo>
                  <a:lnTo>
                    <a:pt x="39509" y="0"/>
                  </a:lnTo>
                  <a:lnTo>
                    <a:pt x="37414" y="0"/>
                  </a:lnTo>
                  <a:lnTo>
                    <a:pt x="37414" y="19951"/>
                  </a:lnTo>
                  <a:lnTo>
                    <a:pt x="37414" y="22936"/>
                  </a:lnTo>
                  <a:lnTo>
                    <a:pt x="36029" y="23876"/>
                  </a:lnTo>
                  <a:lnTo>
                    <a:pt x="17945" y="23876"/>
                  </a:lnTo>
                  <a:lnTo>
                    <a:pt x="20320" y="19126"/>
                  </a:lnTo>
                  <a:lnTo>
                    <a:pt x="24193" y="16764"/>
                  </a:lnTo>
                  <a:lnTo>
                    <a:pt x="32092" y="16764"/>
                  </a:lnTo>
                  <a:lnTo>
                    <a:pt x="34023" y="17208"/>
                  </a:lnTo>
                  <a:lnTo>
                    <a:pt x="35394" y="18072"/>
                  </a:lnTo>
                  <a:lnTo>
                    <a:pt x="36753" y="18973"/>
                  </a:lnTo>
                  <a:lnTo>
                    <a:pt x="37414" y="19951"/>
                  </a:lnTo>
                  <a:lnTo>
                    <a:pt x="37414" y="0"/>
                  </a:lnTo>
                  <a:lnTo>
                    <a:pt x="21310" y="0"/>
                  </a:lnTo>
                  <a:lnTo>
                    <a:pt x="14351" y="2882"/>
                  </a:lnTo>
                  <a:lnTo>
                    <a:pt x="2857" y="14401"/>
                  </a:lnTo>
                  <a:lnTo>
                    <a:pt x="0" y="21348"/>
                  </a:lnTo>
                  <a:lnTo>
                    <a:pt x="0" y="37604"/>
                  </a:lnTo>
                  <a:lnTo>
                    <a:pt x="2857" y="44513"/>
                  </a:lnTo>
                  <a:lnTo>
                    <a:pt x="14351" y="55981"/>
                  </a:lnTo>
                  <a:lnTo>
                    <a:pt x="21310" y="58826"/>
                  </a:lnTo>
                  <a:lnTo>
                    <a:pt x="50279" y="58826"/>
                  </a:lnTo>
                  <a:lnTo>
                    <a:pt x="50380" y="40843"/>
                  </a:lnTo>
                  <a:lnTo>
                    <a:pt x="26073" y="40843"/>
                  </a:lnTo>
                  <a:lnTo>
                    <a:pt x="23101" y="39687"/>
                  </a:lnTo>
                  <a:lnTo>
                    <a:pt x="20599" y="37388"/>
                  </a:lnTo>
                  <a:lnTo>
                    <a:pt x="42570" y="37388"/>
                  </a:lnTo>
                  <a:lnTo>
                    <a:pt x="47599" y="35814"/>
                  </a:lnTo>
                  <a:lnTo>
                    <a:pt x="54800" y="29502"/>
                  </a:lnTo>
                  <a:lnTo>
                    <a:pt x="56616" y="25196"/>
                  </a:lnTo>
                  <a:lnTo>
                    <a:pt x="56616" y="23876"/>
                  </a:lnTo>
                  <a:lnTo>
                    <a:pt x="56616" y="16764"/>
                  </a:lnTo>
                  <a:lnTo>
                    <a:pt x="56616" y="14401"/>
                  </a:lnTo>
                  <a:close/>
                </a:path>
                <a:path w="115570" h="59054">
                  <a:moveTo>
                    <a:pt x="115570" y="15544"/>
                  </a:moveTo>
                  <a:lnTo>
                    <a:pt x="113461" y="10490"/>
                  </a:lnTo>
                  <a:lnTo>
                    <a:pt x="105029" y="2095"/>
                  </a:lnTo>
                  <a:lnTo>
                    <a:pt x="99961" y="12"/>
                  </a:lnTo>
                  <a:lnTo>
                    <a:pt x="89077" y="12"/>
                  </a:lnTo>
                  <a:lnTo>
                    <a:pt x="84658" y="1511"/>
                  </a:lnTo>
                  <a:lnTo>
                    <a:pt x="80784" y="4559"/>
                  </a:lnTo>
                  <a:lnTo>
                    <a:pt x="80784" y="711"/>
                  </a:lnTo>
                  <a:lnTo>
                    <a:pt x="61595" y="711"/>
                  </a:lnTo>
                  <a:lnTo>
                    <a:pt x="61595" y="58826"/>
                  </a:lnTo>
                  <a:lnTo>
                    <a:pt x="80784" y="58826"/>
                  </a:lnTo>
                  <a:lnTo>
                    <a:pt x="80784" y="24688"/>
                  </a:lnTo>
                  <a:lnTo>
                    <a:pt x="80987" y="22720"/>
                  </a:lnTo>
                  <a:lnTo>
                    <a:pt x="81838" y="21082"/>
                  </a:lnTo>
                  <a:lnTo>
                    <a:pt x="84823" y="18427"/>
                  </a:lnTo>
                  <a:lnTo>
                    <a:pt x="86550" y="17780"/>
                  </a:lnTo>
                  <a:lnTo>
                    <a:pt x="90716" y="17780"/>
                  </a:lnTo>
                  <a:lnTo>
                    <a:pt x="92583" y="18542"/>
                  </a:lnTo>
                  <a:lnTo>
                    <a:pt x="95719" y="21577"/>
                  </a:lnTo>
                  <a:lnTo>
                    <a:pt x="96494" y="23431"/>
                  </a:lnTo>
                  <a:lnTo>
                    <a:pt x="96393" y="58826"/>
                  </a:lnTo>
                  <a:lnTo>
                    <a:pt x="115570" y="58826"/>
                  </a:lnTo>
                  <a:lnTo>
                    <a:pt x="115570" y="15544"/>
                  </a:lnTo>
                  <a:close/>
                </a:path>
              </a:pathLst>
            </a:custGeom>
            <a:solidFill>
              <a:srgbClr val="8E9093"/>
            </a:solidFill>
          </p:spPr>
          <p:txBody>
            <a:bodyPr wrap="square" lIns="0" tIns="0" rIns="0" bIns="0" rtlCol="0">
              <a:noAutofit/>
            </a:bodyPr>
            <a:lstStyle/>
            <a:p>
              <a:endParaRPr/>
            </a:p>
          </p:txBody>
        </p:sp>
        <p:sp>
          <p:nvSpPr>
            <p:cNvPr id="177" name="object 177"/>
            <p:cNvSpPr/>
            <p:nvPr/>
          </p:nvSpPr>
          <p:spPr>
            <a:xfrm>
              <a:off x="4364697" y="7260031"/>
              <a:ext cx="20320" cy="20320"/>
            </a:xfrm>
            <a:custGeom>
              <a:avLst/>
              <a:gdLst/>
              <a:ahLst/>
              <a:cxnLst/>
              <a:rect l="l" t="t" r="r" b="b"/>
              <a:pathLst>
                <a:path w="20320" h="20320">
                  <a:moveTo>
                    <a:pt x="20192" y="0"/>
                  </a:moveTo>
                  <a:lnTo>
                    <a:pt x="0" y="0"/>
                  </a:lnTo>
                  <a:lnTo>
                    <a:pt x="0" y="20116"/>
                  </a:lnTo>
                  <a:lnTo>
                    <a:pt x="20192" y="20116"/>
                  </a:lnTo>
                  <a:lnTo>
                    <a:pt x="20192" y="0"/>
                  </a:lnTo>
                  <a:close/>
                </a:path>
              </a:pathLst>
            </a:custGeom>
            <a:solidFill>
              <a:srgbClr val="2EADE3"/>
            </a:solidFill>
          </p:spPr>
          <p:txBody>
            <a:bodyPr wrap="square" lIns="0" tIns="0" rIns="0" bIns="0" rtlCol="0">
              <a:noAutofit/>
            </a:bodyPr>
            <a:lstStyle/>
            <a:p>
              <a:endParaRPr/>
            </a:p>
          </p:txBody>
        </p:sp>
        <p:pic>
          <p:nvPicPr>
            <p:cNvPr id="178" name="object 178"/>
            <p:cNvPicPr/>
            <p:nvPr/>
          </p:nvPicPr>
          <p:blipFill>
            <a:blip r:embed="rId12"/>
            <a:stretch>
              <a:fillRect/>
            </a:stretch>
          </p:blipFill>
          <p:spPr>
            <a:xfrm>
              <a:off x="4812322" y="7166235"/>
              <a:ext cx="286914" cy="198393"/>
            </a:xfrm>
            <a:prstGeom prst="rect">
              <a:avLst/>
            </a:prstGeom>
          </p:spPr>
        </p:pic>
        <p:pic>
          <p:nvPicPr>
            <p:cNvPr id="179" name="object 179"/>
            <p:cNvPicPr/>
            <p:nvPr/>
          </p:nvPicPr>
          <p:blipFill>
            <a:blip r:embed="rId13"/>
            <a:stretch>
              <a:fillRect/>
            </a:stretch>
          </p:blipFill>
          <p:spPr>
            <a:xfrm>
              <a:off x="630041" y="7264602"/>
              <a:ext cx="408739" cy="113869"/>
            </a:xfrm>
            <a:prstGeom prst="rect">
              <a:avLst/>
            </a:prstGeom>
          </p:spPr>
        </p:pic>
        <p:pic>
          <p:nvPicPr>
            <p:cNvPr id="180" name="object 180"/>
            <p:cNvPicPr/>
            <p:nvPr/>
          </p:nvPicPr>
          <p:blipFill>
            <a:blip r:embed="rId14"/>
            <a:stretch>
              <a:fillRect/>
            </a:stretch>
          </p:blipFill>
          <p:spPr>
            <a:xfrm>
              <a:off x="233011" y="7218334"/>
              <a:ext cx="259621" cy="145059"/>
            </a:xfrm>
            <a:prstGeom prst="rect">
              <a:avLst/>
            </a:prstGeom>
          </p:spPr>
        </p:pic>
        <p:sp>
          <p:nvSpPr>
            <p:cNvPr id="181" name="object 181"/>
            <p:cNvSpPr/>
            <p:nvPr/>
          </p:nvSpPr>
          <p:spPr>
            <a:xfrm>
              <a:off x="3414420" y="7301865"/>
              <a:ext cx="236220" cy="60325"/>
            </a:xfrm>
            <a:custGeom>
              <a:avLst/>
              <a:gdLst/>
              <a:ahLst/>
              <a:cxnLst/>
              <a:rect l="l" t="t" r="r" b="b"/>
              <a:pathLst>
                <a:path w="236220" h="60325">
                  <a:moveTo>
                    <a:pt x="80721" y="17246"/>
                  </a:moveTo>
                  <a:lnTo>
                    <a:pt x="78384" y="11645"/>
                  </a:lnTo>
                  <a:lnTo>
                    <a:pt x="73710" y="6985"/>
                  </a:lnTo>
                  <a:lnTo>
                    <a:pt x="69037" y="2324"/>
                  </a:lnTo>
                  <a:lnTo>
                    <a:pt x="63411" y="0"/>
                  </a:lnTo>
                  <a:lnTo>
                    <a:pt x="50495" y="0"/>
                  </a:lnTo>
                  <a:lnTo>
                    <a:pt x="44996" y="2235"/>
                  </a:lnTo>
                  <a:lnTo>
                    <a:pt x="40322" y="6705"/>
                  </a:lnTo>
                  <a:lnTo>
                    <a:pt x="35699" y="2235"/>
                  </a:lnTo>
                  <a:lnTo>
                    <a:pt x="30200" y="0"/>
                  </a:lnTo>
                  <a:lnTo>
                    <a:pt x="17284" y="0"/>
                  </a:lnTo>
                  <a:lnTo>
                    <a:pt x="11684" y="2324"/>
                  </a:lnTo>
                  <a:lnTo>
                    <a:pt x="2349" y="11645"/>
                  </a:lnTo>
                  <a:lnTo>
                    <a:pt x="0" y="17246"/>
                  </a:lnTo>
                  <a:lnTo>
                    <a:pt x="0" y="59728"/>
                  </a:lnTo>
                  <a:lnTo>
                    <a:pt x="14681" y="59728"/>
                  </a:lnTo>
                  <a:lnTo>
                    <a:pt x="14681" y="21221"/>
                  </a:lnTo>
                  <a:lnTo>
                    <a:pt x="15570" y="19050"/>
                  </a:lnTo>
                  <a:lnTo>
                    <a:pt x="19138" y="15494"/>
                  </a:lnTo>
                  <a:lnTo>
                    <a:pt x="21285" y="14617"/>
                  </a:lnTo>
                  <a:lnTo>
                    <a:pt x="26390" y="14617"/>
                  </a:lnTo>
                  <a:lnTo>
                    <a:pt x="28575" y="15494"/>
                  </a:lnTo>
                  <a:lnTo>
                    <a:pt x="32143" y="19050"/>
                  </a:lnTo>
                  <a:lnTo>
                    <a:pt x="33032" y="21221"/>
                  </a:lnTo>
                  <a:lnTo>
                    <a:pt x="33032" y="59728"/>
                  </a:lnTo>
                  <a:lnTo>
                    <a:pt x="47701" y="59728"/>
                  </a:lnTo>
                  <a:lnTo>
                    <a:pt x="47701" y="21221"/>
                  </a:lnTo>
                  <a:lnTo>
                    <a:pt x="48590" y="19050"/>
                  </a:lnTo>
                  <a:lnTo>
                    <a:pt x="52158" y="15494"/>
                  </a:lnTo>
                  <a:lnTo>
                    <a:pt x="54305" y="14617"/>
                  </a:lnTo>
                  <a:lnTo>
                    <a:pt x="59410" y="14617"/>
                  </a:lnTo>
                  <a:lnTo>
                    <a:pt x="61595" y="15494"/>
                  </a:lnTo>
                  <a:lnTo>
                    <a:pt x="65163" y="19050"/>
                  </a:lnTo>
                  <a:lnTo>
                    <a:pt x="66052" y="21221"/>
                  </a:lnTo>
                  <a:lnTo>
                    <a:pt x="66052" y="59728"/>
                  </a:lnTo>
                  <a:lnTo>
                    <a:pt x="80721" y="59728"/>
                  </a:lnTo>
                  <a:lnTo>
                    <a:pt x="80721" y="17246"/>
                  </a:lnTo>
                  <a:close/>
                </a:path>
                <a:path w="236220" h="60325">
                  <a:moveTo>
                    <a:pt x="140030" y="1562"/>
                  </a:moveTo>
                  <a:lnTo>
                    <a:pt x="123355" y="1562"/>
                  </a:lnTo>
                  <a:lnTo>
                    <a:pt x="116039" y="15354"/>
                  </a:lnTo>
                  <a:lnTo>
                    <a:pt x="110909" y="24650"/>
                  </a:lnTo>
                  <a:lnTo>
                    <a:pt x="100850" y="1562"/>
                  </a:lnTo>
                  <a:lnTo>
                    <a:pt x="84861" y="1562"/>
                  </a:lnTo>
                  <a:lnTo>
                    <a:pt x="101930" y="40881"/>
                  </a:lnTo>
                  <a:lnTo>
                    <a:pt x="101015" y="42037"/>
                  </a:lnTo>
                  <a:lnTo>
                    <a:pt x="99745" y="43053"/>
                  </a:lnTo>
                  <a:lnTo>
                    <a:pt x="96558" y="44767"/>
                  </a:lnTo>
                  <a:lnTo>
                    <a:pt x="95072" y="45199"/>
                  </a:lnTo>
                  <a:lnTo>
                    <a:pt x="85420" y="45199"/>
                  </a:lnTo>
                  <a:lnTo>
                    <a:pt x="85420" y="59715"/>
                  </a:lnTo>
                  <a:lnTo>
                    <a:pt x="97904" y="59715"/>
                  </a:lnTo>
                  <a:lnTo>
                    <a:pt x="102044" y="58496"/>
                  </a:lnTo>
                  <a:lnTo>
                    <a:pt x="110223" y="53670"/>
                  </a:lnTo>
                  <a:lnTo>
                    <a:pt x="113271" y="50647"/>
                  </a:lnTo>
                  <a:lnTo>
                    <a:pt x="117462" y="43053"/>
                  </a:lnTo>
                  <a:lnTo>
                    <a:pt x="117970" y="42341"/>
                  </a:lnTo>
                  <a:lnTo>
                    <a:pt x="122212" y="34759"/>
                  </a:lnTo>
                  <a:lnTo>
                    <a:pt x="140030" y="1562"/>
                  </a:lnTo>
                  <a:close/>
                </a:path>
                <a:path w="236220" h="60325">
                  <a:moveTo>
                    <a:pt x="168986" y="1562"/>
                  </a:moveTo>
                  <a:lnTo>
                    <a:pt x="155524" y="1562"/>
                  </a:lnTo>
                  <a:lnTo>
                    <a:pt x="151536" y="3009"/>
                  </a:lnTo>
                  <a:lnTo>
                    <a:pt x="144106" y="8826"/>
                  </a:lnTo>
                  <a:lnTo>
                    <a:pt x="141503" y="12331"/>
                  </a:lnTo>
                  <a:lnTo>
                    <a:pt x="124891" y="59715"/>
                  </a:lnTo>
                  <a:lnTo>
                    <a:pt x="140208" y="59715"/>
                  </a:lnTo>
                  <a:lnTo>
                    <a:pt x="154876" y="17754"/>
                  </a:lnTo>
                  <a:lnTo>
                    <a:pt x="156933" y="15976"/>
                  </a:lnTo>
                  <a:lnTo>
                    <a:pt x="168986" y="15976"/>
                  </a:lnTo>
                  <a:lnTo>
                    <a:pt x="168986" y="1562"/>
                  </a:lnTo>
                  <a:close/>
                </a:path>
                <a:path w="236220" h="60325">
                  <a:moveTo>
                    <a:pt x="236156" y="59728"/>
                  </a:moveTo>
                  <a:lnTo>
                    <a:pt x="219544" y="12560"/>
                  </a:lnTo>
                  <a:lnTo>
                    <a:pt x="216966" y="9029"/>
                  </a:lnTo>
                  <a:lnTo>
                    <a:pt x="209410" y="3098"/>
                  </a:lnTo>
                  <a:lnTo>
                    <a:pt x="205308" y="1574"/>
                  </a:lnTo>
                  <a:lnTo>
                    <a:pt x="178600" y="1574"/>
                  </a:lnTo>
                  <a:lnTo>
                    <a:pt x="178600" y="16078"/>
                  </a:lnTo>
                  <a:lnTo>
                    <a:pt x="202984" y="16078"/>
                  </a:lnTo>
                  <a:lnTo>
                    <a:pt x="204546" y="16827"/>
                  </a:lnTo>
                  <a:lnTo>
                    <a:pt x="206387" y="19253"/>
                  </a:lnTo>
                  <a:lnTo>
                    <a:pt x="207137" y="20916"/>
                  </a:lnTo>
                  <a:lnTo>
                    <a:pt x="207924" y="23342"/>
                  </a:lnTo>
                  <a:lnTo>
                    <a:pt x="186334" y="23342"/>
                  </a:lnTo>
                  <a:lnTo>
                    <a:pt x="182219" y="25057"/>
                  </a:lnTo>
                  <a:lnTo>
                    <a:pt x="175336" y="31915"/>
                  </a:lnTo>
                  <a:lnTo>
                    <a:pt x="173609" y="36055"/>
                  </a:lnTo>
                  <a:lnTo>
                    <a:pt x="173609" y="47040"/>
                  </a:lnTo>
                  <a:lnTo>
                    <a:pt x="175336" y="51142"/>
                  </a:lnTo>
                  <a:lnTo>
                    <a:pt x="182219" y="58013"/>
                  </a:lnTo>
                  <a:lnTo>
                    <a:pt x="186334" y="59728"/>
                  </a:lnTo>
                  <a:lnTo>
                    <a:pt x="211620" y="59728"/>
                  </a:lnTo>
                  <a:lnTo>
                    <a:pt x="211620" y="45212"/>
                  </a:lnTo>
                  <a:lnTo>
                    <a:pt x="189153" y="45212"/>
                  </a:lnTo>
                  <a:lnTo>
                    <a:pt x="188175" y="43764"/>
                  </a:lnTo>
                  <a:lnTo>
                    <a:pt x="188175" y="40055"/>
                  </a:lnTo>
                  <a:lnTo>
                    <a:pt x="188480" y="39357"/>
                  </a:lnTo>
                  <a:lnTo>
                    <a:pt x="189064" y="38747"/>
                  </a:lnTo>
                  <a:lnTo>
                    <a:pt x="191046" y="37858"/>
                  </a:lnTo>
                  <a:lnTo>
                    <a:pt x="212928" y="37858"/>
                  </a:lnTo>
                  <a:lnTo>
                    <a:pt x="220611" y="59728"/>
                  </a:lnTo>
                  <a:lnTo>
                    <a:pt x="236156" y="59728"/>
                  </a:lnTo>
                  <a:close/>
                </a:path>
              </a:pathLst>
            </a:custGeom>
            <a:solidFill>
              <a:srgbClr val="E5391C"/>
            </a:solidFill>
          </p:spPr>
          <p:txBody>
            <a:bodyPr wrap="square" lIns="0" tIns="0" rIns="0" bIns="0" rtlCol="0">
              <a:noAutofit/>
            </a:bodyPr>
            <a:lstStyle/>
            <a:p>
              <a:endParaRPr/>
            </a:p>
          </p:txBody>
        </p:sp>
      </p:grpSp>
      <p:grpSp>
        <p:nvGrpSpPr>
          <p:cNvPr id="183" name="Группа 182">
            <a:extLst>
              <a:ext uri="{FF2B5EF4-FFF2-40B4-BE49-F238E27FC236}">
                <a16:creationId xmlns:a16="http://schemas.microsoft.com/office/drawing/2014/main" id="{E6222827-32E1-A531-C813-DC7E9890BF03}"/>
              </a:ext>
            </a:extLst>
          </p:cNvPr>
          <p:cNvGrpSpPr/>
          <p:nvPr/>
        </p:nvGrpSpPr>
        <p:grpSpPr>
          <a:xfrm>
            <a:off x="257809" y="-2459"/>
            <a:ext cx="4974336" cy="7095744"/>
            <a:chOff x="188976" y="0"/>
            <a:chExt cx="4974336" cy="7095744"/>
          </a:xfrm>
        </p:grpSpPr>
        <p:pic>
          <p:nvPicPr>
            <p:cNvPr id="184" name="Рисунок 183">
              <a:extLst>
                <a:ext uri="{FF2B5EF4-FFF2-40B4-BE49-F238E27FC236}">
                  <a16:creationId xmlns:a16="http://schemas.microsoft.com/office/drawing/2014/main" id="{37FD162E-BAE0-FA5F-B9DE-E71A97F5786B}"/>
                </a:ext>
              </a:extLst>
            </p:cNvPr>
            <p:cNvPicPr>
              <a:picLocks noChangeAspect="1"/>
            </p:cNvPicPr>
            <p:nvPr/>
          </p:nvPicPr>
          <p:blipFill>
            <a:blip r:embed="rId15"/>
            <a:stretch>
              <a:fillRect/>
            </a:stretch>
          </p:blipFill>
          <p:spPr>
            <a:xfrm>
              <a:off x="3154680" y="0"/>
              <a:ext cx="2008632" cy="6409944"/>
            </a:xfrm>
            <a:prstGeom prst="rect">
              <a:avLst/>
            </a:prstGeom>
          </p:spPr>
        </p:pic>
        <p:sp>
          <p:nvSpPr>
            <p:cNvPr id="185" name="Прямоугольник 184">
              <a:extLst>
                <a:ext uri="{FF2B5EF4-FFF2-40B4-BE49-F238E27FC236}">
                  <a16:creationId xmlns:a16="http://schemas.microsoft.com/office/drawing/2014/main" id="{57D33A2A-0904-A326-C523-5E60BB5DC9C4}"/>
                </a:ext>
              </a:extLst>
            </p:cNvPr>
            <p:cNvSpPr/>
            <p:nvPr/>
          </p:nvSpPr>
          <p:spPr>
            <a:xfrm>
              <a:off x="188976" y="143256"/>
              <a:ext cx="2974848" cy="6952488"/>
            </a:xfrm>
            <a:prstGeom prst="rect">
              <a:avLst/>
            </a:prstGeom>
            <a:noFill/>
          </p:spPr>
          <p:txBody>
            <a:bodyPr lIns="0" tIns="0" rIns="0" bIns="0">
              <a:noAutofit/>
            </a:bodyPr>
            <a:lstStyle/>
            <a:p>
              <a:pPr algn="l" rtl="0"/>
              <a:r>
                <a:rPr lang="ru" sz="900" b="1" i="0" u="none" strike="noStrike" kern="1200" dirty="0">
                  <a:solidFill>
                    <a:srgbClr val="D72832"/>
                  </a:solidFill>
                  <a:latin typeface="Arial Black"/>
                  <a:ea typeface="+mn-ea"/>
                  <a:cs typeface="+mn-cs"/>
                </a:rPr>
                <a:t>ТЕПЛООБМЕННОЕ ОБОРУДОВАНИЕ</a:t>
              </a:r>
            </a:p>
            <a:p>
              <a:pPr algn="l" rtl="0"/>
              <a:r>
                <a:rPr lang="ru" sz="700" b="0" i="0" u="none" strike="noStrike" kern="1200" dirty="0">
                  <a:solidFill>
                    <a:srgbClr val="3E3C3C"/>
                  </a:solidFill>
                  <a:latin typeface="Arial"/>
                  <a:ea typeface="+mn-ea"/>
                  <a:cs typeface="+mn-cs"/>
                </a:rPr>
                <a:t>• Пластинчатые теплообменники</a:t>
              </a:r>
            </a:p>
            <a:p>
              <a:pPr algn="l" rtl="0"/>
              <a:r>
                <a:rPr lang="ru" sz="700" b="0" i="0" u="none" strike="noStrike" kern="1200" dirty="0">
                  <a:solidFill>
                    <a:srgbClr val="3E3C3C"/>
                  </a:solidFill>
                  <a:latin typeface="Arial"/>
                  <a:ea typeface="+mn-ea"/>
                  <a:cs typeface="+mn-cs"/>
                </a:rPr>
                <a:t>• Паяные теплообменники</a:t>
              </a:r>
            </a:p>
            <a:p>
              <a:pPr algn="l" rtl="0"/>
              <a:r>
                <a:rPr lang="ru" sz="700" b="0" i="0" u="none" strike="noStrike" kern="1200" dirty="0">
                  <a:solidFill>
                    <a:srgbClr val="3E3C3C"/>
                  </a:solidFill>
                  <a:latin typeface="Arial"/>
                  <a:ea typeface="+mn-ea"/>
                  <a:cs typeface="+mn-cs"/>
                </a:rPr>
                <a:t>• Трубчатые теплообменники</a:t>
              </a:r>
            </a:p>
            <a:p>
              <a:pPr algn="l" rtl="0"/>
              <a:r>
                <a:rPr lang="ru" sz="700" b="0" i="0" u="none" strike="noStrike" kern="1200" dirty="0">
                  <a:solidFill>
                    <a:srgbClr val="3E3C3C"/>
                  </a:solidFill>
                  <a:latin typeface="Arial"/>
                  <a:ea typeface="+mn-ea"/>
                  <a:cs typeface="+mn-cs"/>
                </a:rPr>
                <a:t>• Испарители и конденсаторы</a:t>
              </a:r>
            </a:p>
            <a:p>
              <a:pPr algn="l" rtl="0"/>
              <a:r>
                <a:rPr lang="ru" sz="700" b="0" i="0" u="none" strike="noStrike" kern="1200" dirty="0">
                  <a:solidFill>
                    <a:srgbClr val="3E3C3C"/>
                  </a:solidFill>
                  <a:latin typeface="Arial"/>
                  <a:ea typeface="+mn-ea"/>
                  <a:cs typeface="+mn-cs"/>
                </a:rPr>
                <a:t>• Маслоохладители с вентилятором</a:t>
              </a:r>
            </a:p>
            <a:p>
              <a:pPr algn="l" rtl="0"/>
              <a:r>
                <a:rPr lang="ru" sz="700" b="0" i="0" u="none" strike="noStrike" kern="1200" dirty="0">
                  <a:solidFill>
                    <a:srgbClr val="3E3C3C"/>
                  </a:solidFill>
                  <a:latin typeface="Arial"/>
                  <a:ea typeface="+mn-ea"/>
                  <a:cs typeface="+mn-cs"/>
                </a:rPr>
                <a:t>• Калориферные обогреватели</a:t>
              </a:r>
            </a:p>
            <a:p>
              <a:pPr algn="l" rtl="0">
                <a:spcAft>
                  <a:spcPts val="210"/>
                </a:spcAft>
              </a:pPr>
              <a:r>
                <a:rPr lang="ru" sz="700" b="0" i="0" u="none" strike="noStrike" kern="1200" dirty="0">
                  <a:solidFill>
                    <a:srgbClr val="3E3C3C"/>
                  </a:solidFill>
                  <a:latin typeface="Arial"/>
                  <a:ea typeface="+mn-ea"/>
                  <a:cs typeface="+mn-cs"/>
                </a:rPr>
                <a:t>• Змеевики / радиаторы / экономайзеры</a:t>
              </a:r>
            </a:p>
            <a:p>
              <a:pPr algn="l" rtl="0"/>
              <a:r>
                <a:rPr lang="ru" sz="900" b="1" i="0" u="none" strike="noStrike" kern="1200" dirty="0">
                  <a:solidFill>
                    <a:srgbClr val="4C9A42"/>
                  </a:solidFill>
                  <a:latin typeface="Arial Black"/>
                  <a:ea typeface="+mn-ea"/>
                  <a:cs typeface="+mn-cs"/>
                </a:rPr>
                <a:t>СОСУДЫ, РАБОТАЮЩИЕ ПОД ДАВЛЕНИЕМ</a:t>
              </a:r>
            </a:p>
            <a:p>
              <a:pPr algn="l" rtl="0"/>
              <a:r>
                <a:rPr lang="ru" sz="700" b="0" i="0" u="none" strike="noStrike" kern="1200" dirty="0">
                  <a:solidFill>
                    <a:srgbClr val="3E3C3C"/>
                  </a:solidFill>
                  <a:latin typeface="Arial"/>
                  <a:ea typeface="+mn-ea"/>
                  <a:cs typeface="+mn-cs"/>
                </a:rPr>
                <a:t>• Накопительные водонагреватели</a:t>
              </a:r>
            </a:p>
            <a:p>
              <a:pPr algn="l" rtl="0"/>
              <a:r>
                <a:rPr lang="ru" sz="700" b="0" i="0" u="none" strike="noStrike" kern="1200" dirty="0">
                  <a:solidFill>
                    <a:srgbClr val="3E3C3C"/>
                  </a:solidFill>
                  <a:latin typeface="Arial"/>
                  <a:ea typeface="+mn-ea"/>
                  <a:cs typeface="+mn-cs"/>
                </a:rPr>
                <a:t>• Баки-аккумуляторы</a:t>
              </a:r>
            </a:p>
            <a:p>
              <a:pPr algn="l" rtl="0"/>
              <a:r>
                <a:rPr lang="ru" sz="700" b="0" i="0" u="none" strike="noStrike" kern="1200" dirty="0">
                  <a:solidFill>
                    <a:srgbClr val="413E41"/>
                  </a:solidFill>
                  <a:latin typeface="Arial"/>
                  <a:ea typeface="+mn-ea"/>
                  <a:cs typeface="+mn-cs"/>
                </a:rPr>
                <a:t>• Б</a:t>
              </a:r>
              <a:r>
                <a:rPr lang="ru" sz="700" b="0" i="0" u="none" strike="noStrike" kern="1200" dirty="0">
                  <a:solidFill>
                    <a:srgbClr val="3E3C3C"/>
                  </a:solidFill>
                  <a:latin typeface="Arial"/>
                  <a:ea typeface="+mn-ea"/>
                  <a:cs typeface="+mn-cs"/>
                </a:rPr>
                <a:t>уферные баки</a:t>
              </a:r>
            </a:p>
            <a:p>
              <a:pPr algn="l" rtl="0"/>
              <a:r>
                <a:rPr lang="ru" sz="700" b="0" i="0" u="none" strike="noStrike" kern="1200" dirty="0">
                  <a:solidFill>
                    <a:srgbClr val="413E41"/>
                  </a:solidFill>
                  <a:latin typeface="Arial"/>
                  <a:ea typeface="+mn-ea"/>
                  <a:cs typeface="+mn-cs"/>
                </a:rPr>
                <a:t>• Расширительные баки / насосные </a:t>
              </a:r>
              <a:r>
                <a:rPr lang="ru" sz="700" b="0" i="0" u="none" strike="noStrike" kern="1200" dirty="0">
                  <a:solidFill>
                    <a:srgbClr val="3E3C3C"/>
                  </a:solidFill>
                  <a:latin typeface="Arial"/>
                  <a:ea typeface="+mn-ea"/>
                  <a:cs typeface="+mn-cs"/>
                </a:rPr>
                <a:t>расширительные</a:t>
              </a:r>
              <a:r>
                <a:rPr lang="ru" sz="700" b="0" i="0" u="none" strike="noStrike" kern="1200" dirty="0">
                  <a:solidFill>
                    <a:srgbClr val="413E41"/>
                  </a:solidFill>
                  <a:latin typeface="Arial"/>
                  <a:ea typeface="+mn-ea"/>
                  <a:cs typeface="+mn-cs"/>
                </a:rPr>
                <a:t> системы</a:t>
              </a:r>
            </a:p>
            <a:p>
              <a:pPr algn="l" rtl="0"/>
              <a:r>
                <a:rPr lang="ru" sz="700" b="0" i="0" u="none" strike="noStrike" kern="1200" dirty="0">
                  <a:solidFill>
                    <a:srgbClr val="413E41"/>
                  </a:solidFill>
                  <a:latin typeface="Arial"/>
                  <a:ea typeface="+mn-ea"/>
                  <a:cs typeface="+mn-cs"/>
                </a:rPr>
                <a:t>• Ёмкости из </a:t>
              </a:r>
              <a:r>
                <a:rPr lang="ru" sz="700" b="0" i="0" u="none" strike="noStrike" kern="1200" dirty="0">
                  <a:solidFill>
                    <a:srgbClr val="3E3C3C"/>
                  </a:solidFill>
                  <a:latin typeface="Arial"/>
                  <a:ea typeface="+mn-ea"/>
                  <a:cs typeface="+mn-cs"/>
                </a:rPr>
                <a:t>нержавеющей стали</a:t>
              </a:r>
            </a:p>
            <a:p>
              <a:pPr algn="l" rtl="0"/>
              <a:r>
                <a:rPr lang="ru" sz="700" b="0" i="0" u="none" strike="noStrike" kern="1200" dirty="0">
                  <a:solidFill>
                    <a:srgbClr val="413E41"/>
                  </a:solidFill>
                  <a:latin typeface="Arial"/>
                  <a:ea typeface="+mn-ea"/>
                  <a:cs typeface="+mn-cs"/>
                </a:rPr>
                <a:t>• Гидравлические разделители / шламоуловители / воздухоотделители / воздушные ёмкости</a:t>
              </a:r>
              <a:endParaRPr lang="ru" sz="700" b="0" i="0" u="none" strike="noStrike" kern="1200" dirty="0">
                <a:solidFill>
                  <a:srgbClr val="3E3C3C"/>
                </a:solidFill>
                <a:latin typeface="Arial"/>
                <a:ea typeface="+mn-ea"/>
                <a:cs typeface="+mn-cs"/>
              </a:endParaRPr>
            </a:p>
            <a:p>
              <a:pPr algn="l" rtl="0"/>
              <a:r>
                <a:rPr lang="ru" sz="700" b="0" i="0" u="none" strike="noStrike" kern="1200" dirty="0">
                  <a:solidFill>
                    <a:srgbClr val="413E41"/>
                  </a:solidFill>
                  <a:latin typeface="Arial"/>
                  <a:ea typeface="+mn-ea"/>
                  <a:cs typeface="+mn-cs"/>
                </a:rPr>
                <a:t>• Паровые сепараторы</a:t>
              </a:r>
            </a:p>
            <a:p>
              <a:pPr algn="l" rtl="0"/>
              <a:r>
                <a:rPr lang="ru" sz="700" b="0" i="0" u="none" strike="noStrike" kern="1200" dirty="0">
                  <a:solidFill>
                    <a:srgbClr val="413E41"/>
                  </a:solidFill>
                  <a:latin typeface="Arial"/>
                  <a:ea typeface="+mn-ea"/>
                  <a:cs typeface="+mn-cs"/>
                </a:rPr>
                <a:t>• Ресиверы </a:t>
              </a:r>
              <a:r>
                <a:rPr lang="ru" sz="700" b="0" i="0" u="none" strike="noStrike" kern="1200" dirty="0">
                  <a:solidFill>
                    <a:srgbClr val="3E3C3C"/>
                  </a:solidFill>
                  <a:latin typeface="Arial"/>
                  <a:ea typeface="+mn-ea"/>
                  <a:cs typeface="+mn-cs"/>
                </a:rPr>
                <a:t>сжатого воздуха</a:t>
              </a:r>
            </a:p>
            <a:p>
              <a:pPr algn="l" rtl="0">
                <a:spcAft>
                  <a:spcPts val="210"/>
                </a:spcAft>
              </a:pPr>
              <a:r>
                <a:rPr lang="ru" sz="700" b="0" i="0" u="none" strike="noStrike" kern="1200" dirty="0">
                  <a:solidFill>
                    <a:srgbClr val="413E41"/>
                  </a:solidFill>
                  <a:latin typeface="Arial"/>
                  <a:ea typeface="+mn-ea"/>
                  <a:cs typeface="+mn-cs"/>
                </a:rPr>
                <a:t>• Нейтрализационные </a:t>
              </a:r>
              <a:r>
                <a:rPr lang="ru" sz="700" b="0" i="0" u="none" strike="noStrike" kern="1200" dirty="0">
                  <a:solidFill>
                    <a:srgbClr val="3E3C3C"/>
                  </a:solidFill>
                  <a:latin typeface="Arial"/>
                  <a:ea typeface="+mn-ea"/>
                  <a:cs typeface="+mn-cs"/>
                </a:rPr>
                <a:t>установки</a:t>
              </a:r>
            </a:p>
            <a:p>
              <a:pPr algn="l" rtl="0"/>
              <a:r>
                <a:rPr lang="ru" sz="900" b="1" i="0" u="none" strike="noStrike" kern="1200" dirty="0">
                  <a:solidFill>
                    <a:srgbClr val="E08922"/>
                  </a:solidFill>
                  <a:latin typeface="Arial Black"/>
                  <a:ea typeface="+mn-ea"/>
                  <a:cs typeface="+mn-cs"/>
                </a:rPr>
                <a:t>ПРОМЫШЛЕННЫЕ И ПИЩЕВЫЕ СИСТЕМЫ</a:t>
              </a:r>
            </a:p>
            <a:p>
              <a:pPr algn="l" rtl="0"/>
              <a:r>
                <a:rPr lang="ru" sz="700" b="0" i="0" u="none" strike="noStrike" kern="1200" dirty="0">
                  <a:solidFill>
                    <a:srgbClr val="413E41"/>
                  </a:solidFill>
                  <a:latin typeface="Arial"/>
                  <a:ea typeface="+mn-ea"/>
                  <a:cs typeface="+mn-cs"/>
                </a:rPr>
                <a:t>• Тепловые пункты</a:t>
              </a:r>
            </a:p>
            <a:p>
              <a:pPr algn="l" rtl="0"/>
              <a:r>
                <a:rPr lang="ru" sz="700" b="0" i="0" u="none" strike="noStrike" kern="1200" dirty="0">
                  <a:solidFill>
                    <a:srgbClr val="413E41"/>
                  </a:solidFill>
                  <a:latin typeface="Arial"/>
                  <a:ea typeface="+mn-ea"/>
                  <a:cs typeface="+mn-cs"/>
                </a:rPr>
                <a:t>• Промышленные технологические системы</a:t>
              </a:r>
            </a:p>
            <a:p>
              <a:pPr algn="l" rtl="0"/>
              <a:r>
                <a:rPr lang="ru" sz="700" b="0" i="0" u="none" strike="noStrike" kern="1200" dirty="0">
                  <a:solidFill>
                    <a:srgbClr val="413E41"/>
                  </a:solidFill>
                  <a:latin typeface="Arial"/>
                  <a:ea typeface="+mn-ea"/>
                  <a:cs typeface="+mn-cs"/>
                </a:rPr>
                <a:t>• Дозировочные системы</a:t>
              </a:r>
            </a:p>
            <a:p>
              <a:pPr algn="l" rtl="0"/>
              <a:r>
                <a:rPr lang="ru" sz="700" b="0" i="0" u="none" strike="noStrike" kern="1200" dirty="0">
                  <a:solidFill>
                    <a:srgbClr val="413E41"/>
                  </a:solidFill>
                  <a:latin typeface="Arial"/>
                  <a:ea typeface="+mn-ea"/>
                  <a:cs typeface="+mn-cs"/>
                </a:rPr>
                <a:t>• Квартирные вводные станции</a:t>
              </a:r>
            </a:p>
            <a:p>
              <a:pPr algn="l" rtl="0"/>
              <a:r>
                <a:rPr lang="ru" sz="700" b="0" i="0" u="none" strike="noStrike" kern="1200" dirty="0">
                  <a:solidFill>
                    <a:srgbClr val="413E41"/>
                  </a:solidFill>
                  <a:latin typeface="Arial"/>
                  <a:ea typeface="+mn-ea"/>
                  <a:cs typeface="+mn-cs"/>
                </a:rPr>
                <a:t>• Терморегуляторы</a:t>
              </a:r>
            </a:p>
            <a:p>
              <a:pPr algn="l" rtl="0"/>
              <a:r>
                <a:rPr lang="ru" sz="700" b="0" i="0" u="none" strike="noStrike" kern="1200" dirty="0">
                  <a:solidFill>
                    <a:srgbClr val="413E41"/>
                  </a:solidFill>
                  <a:latin typeface="Arial"/>
                  <a:ea typeface="+mn-ea"/>
                  <a:cs typeface="+mn-cs"/>
                </a:rPr>
                <a:t>• Пастеризаторы</a:t>
              </a:r>
            </a:p>
            <a:p>
              <a:pPr algn="l" rtl="0"/>
              <a:r>
                <a:rPr lang="ru" sz="700" b="0" i="0" u="none" strike="noStrike" kern="1200" dirty="0">
                  <a:solidFill>
                    <a:srgbClr val="413E41"/>
                  </a:solidFill>
                  <a:latin typeface="Arial"/>
                  <a:ea typeface="+mn-ea"/>
                  <a:cs typeface="+mn-cs"/>
                </a:rPr>
                <a:t>• CIP-системы и гигиенические технологические </a:t>
              </a:r>
              <a:r>
                <a:rPr lang="ru" sz="700" b="0" i="0" u="none" strike="noStrike" kern="1200" dirty="0">
                  <a:solidFill>
                    <a:srgbClr val="3E3C3C"/>
                  </a:solidFill>
                  <a:latin typeface="Arial"/>
                  <a:ea typeface="+mn-ea"/>
                  <a:cs typeface="+mn-cs"/>
                </a:rPr>
                <a:t>системы</a:t>
              </a:r>
            </a:p>
            <a:p>
              <a:pPr algn="l" rtl="0"/>
              <a:r>
                <a:rPr lang="ru" sz="700" b="0" i="0" u="none" strike="noStrike" kern="1200" dirty="0">
                  <a:solidFill>
                    <a:srgbClr val="413E41"/>
                  </a:solidFill>
                  <a:latin typeface="Arial"/>
                  <a:ea typeface="+mn-ea"/>
                  <a:cs typeface="+mn-cs"/>
                </a:rPr>
                <a:t>• Гигиенические ёмкости для хранения и технологические ёмкости / р</a:t>
              </a:r>
              <a:r>
                <a:rPr lang="ru" sz="700" b="0" i="0" u="none" strike="noStrike" kern="1200" dirty="0">
                  <a:solidFill>
                    <a:srgbClr val="3E3C3C"/>
                  </a:solidFill>
                  <a:latin typeface="Arial"/>
                  <a:ea typeface="+mn-ea"/>
                  <a:cs typeface="+mn-cs"/>
                </a:rPr>
                <a:t>еакторы</a:t>
              </a:r>
            </a:p>
            <a:p>
              <a:pPr algn="l" rtl="0"/>
              <a:r>
                <a:rPr lang="ru" sz="700" b="0" i="0" u="none" strike="noStrike" kern="1200" dirty="0">
                  <a:solidFill>
                    <a:srgbClr val="413E41"/>
                  </a:solidFill>
                  <a:latin typeface="Arial"/>
                  <a:ea typeface="+mn-ea"/>
                  <a:cs typeface="+mn-cs"/>
                </a:rPr>
                <a:t>• Гомогенизаторы</a:t>
              </a:r>
            </a:p>
            <a:p>
              <a:pPr algn="l" rtl="0">
                <a:spcAft>
                  <a:spcPts val="210"/>
                </a:spcAft>
              </a:pPr>
              <a:r>
                <a:rPr lang="ru" sz="700" b="0" i="0" u="none" strike="noStrike" kern="1200" dirty="0">
                  <a:solidFill>
                    <a:srgbClr val="413E41"/>
                  </a:solidFill>
                  <a:latin typeface="Arial"/>
                  <a:ea typeface="+mn-ea"/>
                  <a:cs typeface="+mn-cs"/>
                </a:rPr>
                <a:t>• Услуги по монтажу оборудования</a:t>
              </a:r>
              <a:endParaRPr lang="ru" sz="700" b="0" i="0" u="none" strike="noStrike" kern="1200" dirty="0">
                <a:solidFill>
                  <a:srgbClr val="3E3C3C"/>
                </a:solidFill>
                <a:latin typeface="Arial"/>
                <a:ea typeface="+mn-ea"/>
                <a:cs typeface="+mn-cs"/>
              </a:endParaRPr>
            </a:p>
            <a:p>
              <a:pPr algn="l" rtl="0"/>
              <a:r>
                <a:rPr lang="ru" sz="900" b="1" i="0" u="none" strike="noStrike" kern="1200" dirty="0">
                  <a:solidFill>
                    <a:srgbClr val="47B7C0"/>
                  </a:solidFill>
                  <a:latin typeface="Arial Black"/>
                  <a:ea typeface="+mn-ea"/>
                  <a:cs typeface="+mn-cs"/>
                </a:rPr>
                <a:t>ОБОРУДОВАНИЕ ДЛЯ ПЕРЕКАЧИВАНИЯ ЖИДКОСТЕЙ</a:t>
              </a:r>
            </a:p>
            <a:p>
              <a:pPr algn="l" rtl="0"/>
              <a:r>
                <a:rPr lang="ru" sz="700" b="0" i="0" u="none" strike="noStrike" kern="1200" dirty="0">
                  <a:solidFill>
                    <a:srgbClr val="3E3C3C"/>
                  </a:solidFill>
                  <a:latin typeface="Arial"/>
                  <a:ea typeface="+mn-ea"/>
                  <a:cs typeface="+mn-cs"/>
                </a:rPr>
                <a:t>• </a:t>
              </a:r>
              <a:r>
                <a:rPr lang="ru" sz="700" b="0" i="0" u="none" strike="noStrike" kern="1200" dirty="0">
                  <a:solidFill>
                    <a:srgbClr val="413E41"/>
                  </a:solidFill>
                  <a:latin typeface="Arial"/>
                  <a:ea typeface="+mn-ea"/>
                  <a:cs typeface="+mn-cs"/>
                </a:rPr>
                <a:t>Роторно-кулачковые насосы</a:t>
              </a:r>
            </a:p>
            <a:p>
              <a:pPr algn="l" rtl="0"/>
              <a:r>
                <a:rPr lang="ru" sz="700" b="0" i="0" u="none" strike="noStrike" kern="1200" dirty="0">
                  <a:solidFill>
                    <a:srgbClr val="3E3C3C"/>
                  </a:solidFill>
                  <a:latin typeface="Arial"/>
                  <a:ea typeface="+mn-ea"/>
                  <a:cs typeface="+mn-cs"/>
                </a:rPr>
                <a:t>• Г</a:t>
              </a:r>
              <a:r>
                <a:rPr lang="ru" sz="700" b="0" i="0" u="none" strike="noStrike" kern="1200" dirty="0">
                  <a:solidFill>
                    <a:srgbClr val="413E41"/>
                  </a:solidFill>
                  <a:latin typeface="Arial"/>
                  <a:ea typeface="+mn-ea"/>
                  <a:cs typeface="+mn-cs"/>
                </a:rPr>
                <a:t>игиенические центробежные </a:t>
              </a:r>
              <a:r>
                <a:rPr lang="ru" sz="700" b="0" i="0" u="none" strike="noStrike" kern="1200" dirty="0">
                  <a:solidFill>
                    <a:srgbClr val="3E3C3C"/>
                  </a:solidFill>
                  <a:latin typeface="Arial"/>
                  <a:ea typeface="+mn-ea"/>
                  <a:cs typeface="+mn-cs"/>
                </a:rPr>
                <a:t>насосы</a:t>
              </a:r>
            </a:p>
            <a:p>
              <a:pPr algn="l" rtl="0"/>
              <a:r>
                <a:rPr lang="ru" sz="700" b="0" i="0" u="none" strike="noStrike" kern="1200" dirty="0">
                  <a:solidFill>
                    <a:srgbClr val="3E3C3C"/>
                  </a:solidFill>
                  <a:latin typeface="Arial"/>
                  <a:ea typeface="+mn-ea"/>
                  <a:cs typeface="+mn-cs"/>
                </a:rPr>
                <a:t>• Двухвинтовые </a:t>
              </a:r>
              <a:r>
                <a:rPr lang="ru" sz="700" b="0" i="0" u="none" strike="noStrike" kern="1200" dirty="0">
                  <a:solidFill>
                    <a:srgbClr val="413E41"/>
                  </a:solidFill>
                  <a:latin typeface="Arial"/>
                  <a:ea typeface="+mn-ea"/>
                  <a:cs typeface="+mn-cs"/>
                </a:rPr>
                <a:t>насос</a:t>
              </a:r>
              <a:r>
                <a:rPr lang="ru" sz="700" b="0" i="0" u="none" strike="noStrike" kern="1200" dirty="0">
                  <a:solidFill>
                    <a:srgbClr val="3E3C3C"/>
                  </a:solidFill>
                  <a:latin typeface="Arial"/>
                  <a:ea typeface="+mn-ea"/>
                  <a:cs typeface="+mn-cs"/>
                </a:rPr>
                <a:t>ы</a:t>
              </a:r>
            </a:p>
            <a:p>
              <a:pPr algn="l" rtl="0"/>
              <a:r>
                <a:rPr lang="ru" sz="700" b="0" i="0" u="none" strike="noStrike" kern="1200" dirty="0">
                  <a:solidFill>
                    <a:srgbClr val="3E3C3C"/>
                  </a:solidFill>
                  <a:latin typeface="Arial"/>
                  <a:ea typeface="+mn-ea"/>
                  <a:cs typeface="+mn-cs"/>
                </a:rPr>
                <a:t>• Шестерённые насосы</a:t>
              </a:r>
            </a:p>
            <a:p>
              <a:pPr algn="l" rtl="0"/>
              <a:r>
                <a:rPr lang="ru" sz="700" b="0" i="0" u="none" strike="noStrike" kern="1200" dirty="0">
                  <a:solidFill>
                    <a:srgbClr val="3E3C3C"/>
                  </a:solidFill>
                  <a:latin typeface="Arial"/>
                  <a:ea typeface="+mn-ea"/>
                  <a:cs typeface="+mn-cs"/>
                </a:rPr>
                <a:t>• Химические насосы с магнитной </a:t>
              </a:r>
              <a:r>
                <a:rPr lang="ru" sz="700" b="0" i="0" u="none" strike="noStrike" kern="1200" dirty="0">
                  <a:solidFill>
                    <a:srgbClr val="413E41"/>
                  </a:solidFill>
                  <a:latin typeface="Arial"/>
                  <a:ea typeface="+mn-ea"/>
                  <a:cs typeface="+mn-cs"/>
                </a:rPr>
                <a:t>муфтой</a:t>
              </a:r>
              <a:r>
                <a:rPr lang="ru" sz="700" b="0" i="0" u="none" strike="noStrike" kern="1200" dirty="0">
                  <a:solidFill>
                    <a:srgbClr val="3E3C3C"/>
                  </a:solidFill>
                  <a:latin typeface="Arial"/>
                  <a:ea typeface="+mn-ea"/>
                  <a:cs typeface="+mn-cs"/>
                </a:rPr>
                <a:t> / термопластиковые </a:t>
              </a:r>
              <a:r>
                <a:rPr lang="ru" sz="700" b="0" i="0" u="none" strike="noStrike" kern="1200" dirty="0">
                  <a:solidFill>
                    <a:srgbClr val="413E41"/>
                  </a:solidFill>
                  <a:latin typeface="Arial"/>
                  <a:ea typeface="+mn-ea"/>
                  <a:cs typeface="+mn-cs"/>
                </a:rPr>
                <a:t>насосы</a:t>
              </a:r>
            </a:p>
            <a:p>
              <a:pPr algn="l" rtl="0"/>
              <a:r>
                <a:rPr lang="ru" sz="700" b="0" i="0" u="none" strike="noStrike" kern="1200" dirty="0">
                  <a:solidFill>
                    <a:srgbClr val="3E3C3C"/>
                  </a:solidFill>
                  <a:latin typeface="Arial"/>
                  <a:ea typeface="+mn-ea"/>
                  <a:cs typeface="+mn-cs"/>
                </a:rPr>
                <a:t>• Дозировочные насосы</a:t>
              </a:r>
            </a:p>
            <a:p>
              <a:pPr algn="l" rtl="0"/>
              <a:r>
                <a:rPr lang="ru" sz="700" b="0" i="0" u="none" strike="noStrike" kern="1200" dirty="0">
                  <a:solidFill>
                    <a:srgbClr val="3E3C3C"/>
                  </a:solidFill>
                  <a:latin typeface="Arial"/>
                  <a:ea typeface="+mn-ea"/>
                  <a:cs typeface="+mn-cs"/>
                </a:rPr>
                <a:t>• Пневмодиафрагменные </a:t>
              </a:r>
              <a:r>
                <a:rPr lang="ru" sz="700" b="0" i="0" u="none" strike="noStrike" kern="1200" dirty="0">
                  <a:solidFill>
                    <a:srgbClr val="413E41"/>
                  </a:solidFill>
                  <a:latin typeface="Arial"/>
                  <a:ea typeface="+mn-ea"/>
                  <a:cs typeface="+mn-cs"/>
                </a:rPr>
                <a:t>насосы</a:t>
              </a:r>
            </a:p>
            <a:p>
              <a:pPr algn="l" rtl="0"/>
              <a:r>
                <a:rPr lang="ru" sz="700" b="0" i="0" u="none" strike="noStrike" kern="1200" dirty="0">
                  <a:solidFill>
                    <a:srgbClr val="3E3C3C"/>
                  </a:solidFill>
                  <a:latin typeface="Arial"/>
                  <a:ea typeface="+mn-ea"/>
                  <a:cs typeface="+mn-cs"/>
                </a:rPr>
                <a:t>• Бочковые насосы</a:t>
              </a:r>
            </a:p>
            <a:p>
              <a:pPr algn="l" rtl="0"/>
              <a:r>
                <a:rPr lang="ru" sz="700" b="0" i="0" u="none" strike="noStrike" kern="1200" dirty="0">
                  <a:solidFill>
                    <a:srgbClr val="3E3C3C"/>
                  </a:solidFill>
                  <a:latin typeface="Arial"/>
                  <a:ea typeface="+mn-ea"/>
                  <a:cs typeface="+mn-cs"/>
                </a:rPr>
                <a:t>• Одновинтовые насосы</a:t>
              </a:r>
            </a:p>
            <a:p>
              <a:pPr algn="l" rtl="0"/>
              <a:r>
                <a:rPr lang="ru" sz="700" b="0" i="0" u="none" strike="noStrike" kern="1200" dirty="0">
                  <a:solidFill>
                    <a:srgbClr val="3E3C3C"/>
                  </a:solidFill>
                  <a:latin typeface="Arial"/>
                  <a:ea typeface="+mn-ea"/>
                  <a:cs typeface="+mn-cs"/>
                </a:rPr>
                <a:t>• Шланговые (перистальтические) </a:t>
              </a:r>
              <a:r>
                <a:rPr lang="ru" sz="700" b="0" i="0" u="none" strike="noStrike" kern="1200" dirty="0">
                  <a:solidFill>
                    <a:srgbClr val="413E41"/>
                  </a:solidFill>
                  <a:latin typeface="Arial"/>
                  <a:ea typeface="+mn-ea"/>
                  <a:cs typeface="+mn-cs"/>
                </a:rPr>
                <a:t>насосы</a:t>
              </a:r>
            </a:p>
            <a:p>
              <a:pPr algn="l" rtl="0"/>
              <a:r>
                <a:rPr lang="ru" sz="700" b="0" i="0" u="none" strike="noStrike" kern="1200" dirty="0">
                  <a:solidFill>
                    <a:srgbClr val="3E3C3C"/>
                  </a:solidFill>
                  <a:latin typeface="Arial"/>
                  <a:ea typeface="+mn-ea"/>
                  <a:cs typeface="+mn-cs"/>
                </a:rPr>
                <a:t>• Центробежные воздуходувки</a:t>
              </a:r>
            </a:p>
            <a:p>
              <a:pPr algn="l" rtl="0"/>
              <a:r>
                <a:rPr lang="ru" sz="700" b="0" i="0" u="none" strike="noStrike" kern="1200" dirty="0">
                  <a:solidFill>
                    <a:srgbClr val="3E3C3C"/>
                  </a:solidFill>
                  <a:latin typeface="Arial"/>
                  <a:ea typeface="+mn-ea"/>
                  <a:cs typeface="+mn-cs"/>
                </a:rPr>
                <a:t>• Воздуходувки Рутс</a:t>
              </a:r>
            </a:p>
            <a:p>
              <a:pPr algn="l" rtl="0">
                <a:spcAft>
                  <a:spcPts val="210"/>
                </a:spcAft>
              </a:pPr>
              <a:r>
                <a:rPr lang="ru" sz="700" b="0" i="0" u="none" strike="noStrike" kern="1200" dirty="0">
                  <a:solidFill>
                    <a:srgbClr val="3E3C3C"/>
                  </a:solidFill>
                  <a:latin typeface="Arial"/>
                  <a:ea typeface="+mn-ea"/>
                  <a:cs typeface="+mn-cs"/>
                </a:rPr>
                <a:t>• Турбовоздуходувки</a:t>
              </a:r>
            </a:p>
            <a:p>
              <a:pPr algn="l" rtl="0"/>
              <a:r>
                <a:rPr lang="ru" sz="900" b="1" i="0" u="none" strike="noStrike" kern="1200" dirty="0">
                  <a:solidFill>
                    <a:srgbClr val="0B73B7"/>
                  </a:solidFill>
                  <a:latin typeface="Arial Black"/>
                  <a:ea typeface="+mn-ea"/>
                  <a:cs typeface="+mn-cs"/>
                </a:rPr>
                <a:t>ЗАПОРНО-РЕГУЛИРУЮЩАЯ АРМАТУРА</a:t>
              </a:r>
            </a:p>
            <a:p>
              <a:pPr algn="l" rtl="0"/>
              <a:r>
                <a:rPr lang="ru" sz="700" b="0" i="0" u="none" strike="noStrike" kern="1200" dirty="0">
                  <a:solidFill>
                    <a:srgbClr val="3E3C3C"/>
                  </a:solidFill>
                  <a:latin typeface="Arial"/>
                  <a:ea typeface="+mn-ea"/>
                  <a:cs typeface="+mn-cs"/>
                </a:rPr>
                <a:t>• Поворотные дисковые затворы</a:t>
              </a:r>
            </a:p>
            <a:p>
              <a:pPr algn="l" rtl="0"/>
              <a:r>
                <a:rPr lang="ru" sz="700" b="0" i="0" u="none" strike="noStrike" kern="1200" dirty="0">
                  <a:solidFill>
                    <a:srgbClr val="3E3C3C"/>
                  </a:solidFill>
                  <a:latin typeface="Arial"/>
                  <a:ea typeface="+mn-ea"/>
                  <a:cs typeface="+mn-cs"/>
                </a:rPr>
                <a:t>• Шаровые краны</a:t>
              </a:r>
            </a:p>
            <a:p>
              <a:pPr algn="l" rtl="0"/>
              <a:r>
                <a:rPr lang="ru" sz="700" b="0" i="0" u="none" strike="noStrike" kern="1200" dirty="0">
                  <a:solidFill>
                    <a:srgbClr val="3E3C3C"/>
                  </a:solidFill>
                  <a:latin typeface="Arial"/>
                  <a:ea typeface="+mn-ea"/>
                  <a:cs typeface="+mn-cs"/>
                </a:rPr>
                <a:t>• Проходные запорные вентили</a:t>
              </a:r>
            </a:p>
            <a:p>
              <a:pPr algn="l" rtl="0"/>
              <a:r>
                <a:rPr lang="ru" sz="700" b="0" i="0" u="none" strike="noStrike" kern="1200" dirty="0">
                  <a:solidFill>
                    <a:srgbClr val="3E3C3C"/>
                  </a:solidFill>
                  <a:latin typeface="Arial"/>
                  <a:ea typeface="+mn-ea"/>
                  <a:cs typeface="+mn-cs"/>
                </a:rPr>
                <a:t>• Ножевые задвижки</a:t>
              </a:r>
            </a:p>
            <a:p>
              <a:pPr algn="l" rtl="0"/>
              <a:r>
                <a:rPr lang="ru" sz="700" b="0" i="0" u="none" strike="noStrike" kern="1200" dirty="0">
                  <a:solidFill>
                    <a:srgbClr val="3E3C3C"/>
                  </a:solidFill>
                  <a:latin typeface="Arial"/>
                  <a:ea typeface="+mn-ea"/>
                  <a:cs typeface="+mn-cs"/>
                </a:rPr>
                <a:t>• Приводы</a:t>
              </a:r>
            </a:p>
            <a:p>
              <a:pPr algn="l" rtl="0"/>
              <a:r>
                <a:rPr lang="ru" sz="700" b="0" i="0" u="none" strike="noStrike" kern="1200" dirty="0">
                  <a:solidFill>
                    <a:srgbClr val="3E3C3C"/>
                  </a:solidFill>
                  <a:latin typeface="Arial"/>
                  <a:ea typeface="+mn-ea"/>
                  <a:cs typeface="+mn-cs"/>
                </a:rPr>
                <a:t>• Обратные клапаны и фильтры-грязевики</a:t>
              </a:r>
            </a:p>
            <a:p>
              <a:pPr algn="l" rtl="0">
                <a:spcAft>
                  <a:spcPts val="210"/>
                </a:spcAft>
              </a:pPr>
              <a:r>
                <a:rPr lang="ru" sz="700" b="0" i="0" u="none" strike="noStrike" kern="1200" dirty="0">
                  <a:solidFill>
                    <a:srgbClr val="3E3C3C"/>
                  </a:solidFill>
                  <a:latin typeface="Arial"/>
                  <a:ea typeface="+mn-ea"/>
                  <a:cs typeface="+mn-cs"/>
                </a:rPr>
                <a:t>• Пневматические поршневые клапаны</a:t>
              </a:r>
            </a:p>
            <a:p>
              <a:pPr algn="l" rtl="0"/>
              <a:r>
                <a:rPr lang="ru" sz="900" b="1" i="0" u="none" strike="noStrike" kern="1200" dirty="0">
                  <a:solidFill>
                    <a:srgbClr val="283C78"/>
                  </a:solidFill>
                  <a:latin typeface="Arial Black"/>
                  <a:ea typeface="+mn-ea"/>
                  <a:cs typeface="+mn-cs"/>
                </a:rPr>
                <a:t>ЭНЕРГЕТИЧЕСКИЕ СИСТЕМЫ</a:t>
              </a:r>
            </a:p>
            <a:p>
              <a:pPr algn="l" rtl="0"/>
              <a:r>
                <a:rPr lang="ru" sz="700" b="0" i="0" u="none" strike="noStrike" kern="1200" dirty="0">
                  <a:solidFill>
                    <a:srgbClr val="3E3C3C"/>
                  </a:solidFill>
                  <a:latin typeface="Arial"/>
                  <a:ea typeface="+mn-ea"/>
                  <a:cs typeface="+mn-cs"/>
                </a:rPr>
                <a:t>• Бытовые и промышленные котлы</a:t>
              </a:r>
              <a:endParaRPr lang="ru" sz="700" b="0" i="0" u="none" strike="noStrike" kern="1200" dirty="0">
                <a:solidFill>
                  <a:srgbClr val="413E41"/>
                </a:solidFill>
                <a:latin typeface="Arial"/>
                <a:ea typeface="+mn-ea"/>
                <a:cs typeface="+mn-cs"/>
              </a:endParaRPr>
            </a:p>
            <a:p>
              <a:pPr algn="l" rtl="0"/>
              <a:r>
                <a:rPr lang="ru" sz="700" b="0" i="0" u="none" strike="noStrike" kern="1200" dirty="0">
                  <a:solidFill>
                    <a:srgbClr val="3E3C3C"/>
                  </a:solidFill>
                  <a:latin typeface="Arial"/>
                  <a:ea typeface="+mn-ea"/>
                  <a:cs typeface="+mn-cs"/>
                </a:rPr>
                <a:t>• Парогенераторы</a:t>
              </a:r>
            </a:p>
            <a:p>
              <a:pPr algn="l" rtl="0"/>
              <a:r>
                <a:rPr lang="ru" sz="700" b="0" i="0" u="none" strike="noStrike" kern="1200" dirty="0">
                  <a:solidFill>
                    <a:srgbClr val="3E3C3C"/>
                  </a:solidFill>
                  <a:latin typeface="Arial"/>
                  <a:ea typeface="+mn-ea"/>
                  <a:cs typeface="+mn-cs"/>
                </a:rPr>
                <a:t>• Солнечные коллекторы</a:t>
              </a:r>
            </a:p>
            <a:p>
              <a:pPr algn="l" rtl="0"/>
              <a:r>
                <a:rPr lang="ru" sz="700" b="0" i="0" u="none" strike="noStrike" kern="1200" dirty="0">
                  <a:solidFill>
                    <a:srgbClr val="3E3C3C"/>
                  </a:solidFill>
                  <a:latin typeface="Arial"/>
                  <a:ea typeface="+mn-ea"/>
                  <a:cs typeface="+mn-cs"/>
                </a:rPr>
                <a:t>• Холодильные агрегаты</a:t>
              </a:r>
            </a:p>
            <a:p>
              <a:pPr algn="l" rtl="0"/>
              <a:r>
                <a:rPr lang="ru" sz="700" b="0" i="0" u="none" strike="noStrike" kern="1200" dirty="0">
                  <a:solidFill>
                    <a:srgbClr val="3E3C3C"/>
                  </a:solidFill>
                  <a:latin typeface="Arial"/>
                  <a:ea typeface="+mn-ea"/>
                  <a:cs typeface="+mn-cs"/>
                </a:rPr>
                <a:t>• Градирни</a:t>
              </a:r>
            </a:p>
          </p:txBody>
        </p:sp>
        <p:sp>
          <p:nvSpPr>
            <p:cNvPr id="186" name="Прямоугольник 185">
              <a:extLst>
                <a:ext uri="{FF2B5EF4-FFF2-40B4-BE49-F238E27FC236}">
                  <a16:creationId xmlns:a16="http://schemas.microsoft.com/office/drawing/2014/main" id="{F4A1783D-5FCC-F0F9-9342-3D0992315787}"/>
                </a:ext>
              </a:extLst>
            </p:cNvPr>
            <p:cNvSpPr/>
            <p:nvPr/>
          </p:nvSpPr>
          <p:spPr>
            <a:xfrm>
              <a:off x="4032940" y="352262"/>
              <a:ext cx="411480" cy="3322320"/>
            </a:xfrm>
            <a:prstGeom prst="rect">
              <a:avLst/>
            </a:prstGeom>
            <a:solidFill>
              <a:srgbClr val="413E41"/>
            </a:solidFill>
          </p:spPr>
          <p:txBody>
            <a:bodyPr vert="vert270" wrap="none" lIns="0" tIns="0" rIns="0" bIns="0">
              <a:noAutofit/>
            </a:bodyPr>
            <a:lstStyle/>
            <a:p>
              <a:pPr algn="ctr" rtl="0"/>
              <a:r>
                <a:rPr lang="ru" sz="2500" b="1" i="0" u="none" strike="noStrike" kern="1200">
                  <a:solidFill>
                    <a:srgbClr val="F5F6F8"/>
                  </a:solidFill>
                  <a:latin typeface="Segoe UI Black"/>
                  <a:ea typeface="Segoe UI Black"/>
                  <a:cs typeface="+mn-cs"/>
                </a:rPr>
                <a:t>СФЕРЫ ДЕЯТЕЛЬНОСТИ</a:t>
              </a:r>
              <a:endParaRPr lang="ru" sz="2500" b="1" i="0" u="none" strike="noStrike" kern="1200">
                <a:solidFill>
                  <a:srgbClr val="FFFFFF"/>
                </a:solidFill>
                <a:latin typeface="Segoe UI Black"/>
                <a:ea typeface="Segoe UI Black"/>
                <a:cs typeface="+mn-cs"/>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22816" y="125770"/>
            <a:ext cx="2167984" cy="405130"/>
          </a:xfrm>
          <a:prstGeom prst="rect">
            <a:avLst/>
          </a:prstGeom>
        </p:spPr>
        <p:txBody>
          <a:bodyPr vert="horz" wrap="square" lIns="0" tIns="11430" rIns="0" bIns="0" rtlCol="0">
            <a:noAutofit/>
          </a:bodyPr>
          <a:lstStyle/>
          <a:p>
            <a:pPr marL="12700" rtl="0">
              <a:lnSpc>
                <a:spcPct val="100000"/>
              </a:lnSpc>
              <a:spcBef>
                <a:spcPts val="90"/>
              </a:spcBef>
            </a:pPr>
            <a:r>
              <a:rPr lang="ru" sz="2500" b="1" i="0" u="none" strike="noStrike" spc="-10" dirty="0">
                <a:latin typeface="Arial"/>
              </a:rPr>
              <a:t>Содержание</a:t>
            </a:r>
          </a:p>
        </p:txBody>
      </p:sp>
      <p:sp>
        <p:nvSpPr>
          <p:cNvPr id="3" name="object 3"/>
          <p:cNvSpPr txBox="1"/>
          <p:nvPr/>
        </p:nvSpPr>
        <p:spPr>
          <a:xfrm>
            <a:off x="347300" y="1130677"/>
            <a:ext cx="4638040" cy="3291840"/>
          </a:xfrm>
          <a:prstGeom prst="rect">
            <a:avLst/>
          </a:prstGeom>
        </p:spPr>
        <p:txBody>
          <a:bodyPr vert="horz" wrap="square" lIns="0" tIns="12700" rIns="0" bIns="0" rtlCol="0">
            <a:noAutofit/>
          </a:bodyPr>
          <a:lstStyle/>
          <a:p>
            <a:pPr marL="12700" rtl="0">
              <a:lnSpc>
                <a:spcPct val="100000"/>
              </a:lnSpc>
              <a:spcBef>
                <a:spcPts val="100"/>
              </a:spcBef>
            </a:pPr>
            <a:r>
              <a:rPr lang="ru" sz="800" b="0" i="0" u="none" strike="noStrike" kern="1200" dirty="0">
                <a:solidFill>
                  <a:srgbClr val="4A4A49"/>
                </a:solidFill>
                <a:latin typeface="Arial"/>
                <a:cs typeface="Arial"/>
              </a:rPr>
              <a:t>Трубчатый испаритель ..................................................................................................................... 1</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Назначение руководства по эксплуатации ..................................................................................... 1</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Производительность ........................................................................................................................ 1</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Условия хранения и складирования ................................................................................................ 2</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Монтаж изделия на производственной площадке .......................................................................... 3</a:t>
            </a:r>
            <a:endParaRPr sz="850" kern="1200" dirty="0">
              <a:latin typeface="Arial"/>
              <a:cs typeface="Arial"/>
            </a:endParaRPr>
          </a:p>
          <a:p>
            <a:pPr marL="12700" rtl="0">
              <a:lnSpc>
                <a:spcPct val="100000"/>
              </a:lnSpc>
              <a:spcBef>
                <a:spcPts val="875"/>
              </a:spcBef>
            </a:pPr>
            <a:r>
              <a:rPr lang="ru" sz="800" b="0" i="0" u="none" strike="noStrike" kern="1200" dirty="0">
                <a:solidFill>
                  <a:srgbClr val="4A4A49"/>
                </a:solidFill>
                <a:latin typeface="Arial"/>
                <a:cs typeface="Arial"/>
              </a:rPr>
              <a:t>Монтаж изделия на строительной площадке .................................................................................. 5</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Способы применения ........................................................................................................................ 6</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Требования к используемой воде .................................................................................................... 7</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Условия и порядок технического обслуживания ............................................................................. 8</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Способы применения ...................................................................................................................... 10</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Прочие предупреждения ................................................................................................................. 10</a:t>
            </a:r>
            <a:endParaRPr sz="850" kern="1200" dirty="0">
              <a:latin typeface="Arial"/>
              <a:cs typeface="Arial"/>
            </a:endParaRPr>
          </a:p>
          <a:p>
            <a:pPr marL="12700" rtl="0">
              <a:lnSpc>
                <a:spcPct val="100000"/>
              </a:lnSpc>
              <a:spcBef>
                <a:spcPts val="880"/>
              </a:spcBef>
            </a:pPr>
            <a:r>
              <a:rPr lang="ru" sz="800" b="0" i="0" u="none" strike="noStrike" kern="1200" dirty="0">
                <a:solidFill>
                  <a:srgbClr val="4A4A49"/>
                </a:solidFill>
                <a:latin typeface="Arial"/>
                <a:cs typeface="Arial"/>
              </a:rPr>
              <a:t>Практические рекомендации ........................................................................................................... 10</a:t>
            </a:r>
            <a:endParaRPr sz="850" kern="1200" dirty="0">
              <a:latin typeface="Arial"/>
              <a:cs typeface="Arial"/>
            </a:endParaRPr>
          </a:p>
          <a:p>
            <a:pPr marL="12700" marR="9525" rtl="0">
              <a:lnSpc>
                <a:spcPct val="186300"/>
              </a:lnSpc>
            </a:pPr>
            <a:r>
              <a:rPr lang="ru" sz="800" b="0" i="0" u="none" strike="noStrike" kern="1200" dirty="0">
                <a:solidFill>
                  <a:srgbClr val="4A4A49"/>
                </a:solidFill>
                <a:latin typeface="Arial"/>
                <a:cs typeface="Arial"/>
              </a:rPr>
              <a:t>Трубчатый испаритель MIT: положения, на которые следует обратить внимание</a:t>
            </a:r>
            <a:br>
              <a:rPr lang="ru" sz="800" b="0" i="0" u="none" strike="noStrike" kern="1200" dirty="0">
                <a:solidFill>
                  <a:srgbClr val="4A4A49"/>
                </a:solidFill>
                <a:latin typeface="Arial"/>
                <a:cs typeface="Arial"/>
              </a:rPr>
            </a:br>
            <a:r>
              <a:rPr lang="ru" sz="800" b="0" i="0" u="none" strike="noStrike" kern="1200" dirty="0">
                <a:solidFill>
                  <a:srgbClr val="4A4A49"/>
                </a:solidFill>
                <a:latin typeface="Arial"/>
                <a:cs typeface="Arial"/>
              </a:rPr>
              <a:t>при монтаже и техническом обслуживании .................................................................................... 11</a:t>
            </a:r>
          </a:p>
          <a:p>
            <a:pPr marL="12700" marR="9525" rtl="0">
              <a:lnSpc>
                <a:spcPct val="186300"/>
              </a:lnSpc>
            </a:pPr>
            <a:r>
              <a:rPr lang="ru" sz="800" b="0" i="0" u="none" strike="noStrike" kern="1200" dirty="0">
                <a:solidFill>
                  <a:srgbClr val="4A4A49"/>
                </a:solidFill>
                <a:latin typeface="Arial"/>
                <a:cs typeface="Arial"/>
              </a:rPr>
              <a:t>Трубчатый конденсатор MIT: положения, на которые следует обратить внимание</a:t>
            </a:r>
            <a:br>
              <a:rPr lang="ru" sz="800" b="0" i="0" u="none" strike="noStrike" kern="1200" dirty="0">
                <a:solidFill>
                  <a:srgbClr val="4A4A49"/>
                </a:solidFill>
                <a:latin typeface="Arial"/>
                <a:cs typeface="Arial"/>
              </a:rPr>
            </a:br>
            <a:r>
              <a:rPr lang="ru" sz="800" b="0" i="0" u="none" strike="noStrike" kern="1200" dirty="0">
                <a:solidFill>
                  <a:srgbClr val="4A4A49"/>
                </a:solidFill>
                <a:latin typeface="Arial"/>
                <a:cs typeface="Arial"/>
              </a:rPr>
              <a:t>при монтаже и техническом обслуживании .................................................................................... 12</a:t>
            </a:r>
            <a:endParaRPr sz="850" kern="1200" dirty="0">
              <a:latin typeface="Arial"/>
              <a:cs typeface="Aria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434" y="7318536"/>
            <a:ext cx="67945"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50">
                <a:solidFill>
                  <a:srgbClr val="4A4A49"/>
                </a:solidFill>
                <a:latin typeface="Arial"/>
                <a:cs typeface="Arial"/>
              </a:rPr>
              <a:t>1</a:t>
            </a:r>
            <a:endParaRPr sz="600">
              <a:latin typeface="Arial"/>
              <a:cs typeface="Arial"/>
            </a:endParaRPr>
          </a:p>
        </p:txBody>
      </p:sp>
      <p:sp>
        <p:nvSpPr>
          <p:cNvPr id="3" name="object 3"/>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359999" y="187210"/>
            <a:ext cx="612140" cy="343535"/>
            <a:chOff x="359999" y="187210"/>
            <a:chExt cx="612140" cy="343535"/>
          </a:xfrm>
        </p:grpSpPr>
        <p:pic>
          <p:nvPicPr>
            <p:cNvPr id="5" name="object 5"/>
            <p:cNvPicPr/>
            <p:nvPr/>
          </p:nvPicPr>
          <p:blipFill>
            <a:blip r:embed="rId2"/>
            <a:stretch>
              <a:fillRect/>
            </a:stretch>
          </p:blipFill>
          <p:spPr>
            <a:xfrm>
              <a:off x="484393" y="293865"/>
              <a:ext cx="219760" cy="231457"/>
            </a:xfrm>
            <a:prstGeom prst="rect">
              <a:avLst/>
            </a:prstGeom>
          </p:spPr>
        </p:pic>
        <p:sp>
          <p:nvSpPr>
            <p:cNvPr id="6" name="object 6"/>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7" name="object 7"/>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8" name="object 8"/>
            <p:cNvPicPr/>
            <p:nvPr/>
          </p:nvPicPr>
          <p:blipFill>
            <a:blip r:embed="rId3"/>
            <a:stretch>
              <a:fillRect/>
            </a:stretch>
          </p:blipFill>
          <p:spPr>
            <a:xfrm>
              <a:off x="737402" y="302216"/>
              <a:ext cx="71437" cy="223109"/>
            </a:xfrm>
            <a:prstGeom prst="rect">
              <a:avLst/>
            </a:prstGeom>
          </p:spPr>
        </p:pic>
      </p:grpSp>
      <p:pic>
        <p:nvPicPr>
          <p:cNvPr id="9" name="object 9"/>
          <p:cNvPicPr/>
          <p:nvPr/>
        </p:nvPicPr>
        <p:blipFill>
          <a:blip r:embed="rId4"/>
          <a:stretch>
            <a:fillRect/>
          </a:stretch>
        </p:blipFill>
        <p:spPr>
          <a:xfrm>
            <a:off x="359994" y="720001"/>
            <a:ext cx="4608004" cy="216001"/>
          </a:xfrm>
          <a:prstGeom prst="rect">
            <a:avLst/>
          </a:prstGeom>
        </p:spPr>
      </p:pic>
      <p:sp>
        <p:nvSpPr>
          <p:cNvPr id="10" name="object 10"/>
          <p:cNvSpPr txBox="1"/>
          <p:nvPr/>
        </p:nvSpPr>
        <p:spPr>
          <a:xfrm>
            <a:off x="347299" y="727048"/>
            <a:ext cx="4634230" cy="6233160"/>
          </a:xfrm>
          <a:prstGeom prst="rect">
            <a:avLst/>
          </a:prstGeom>
        </p:spPr>
        <p:txBody>
          <a:bodyPr vert="horz" wrap="square" lIns="0" tIns="12700" rIns="0" bIns="0" rtlCol="0">
            <a:noAutofit/>
          </a:bodyPr>
          <a:lstStyle/>
          <a:p>
            <a:pPr marL="48260" rtl="0">
              <a:lnSpc>
                <a:spcPct val="100000"/>
              </a:lnSpc>
              <a:spcBef>
                <a:spcPts val="100"/>
              </a:spcBef>
            </a:pPr>
            <a:r>
              <a:rPr lang="ru" sz="1000" b="0" i="0" u="none" strike="noStrike" kern="1200" dirty="0">
                <a:solidFill>
                  <a:srgbClr val="4A4A49"/>
                </a:solidFill>
                <a:latin typeface="Arial"/>
                <a:cs typeface="Arial"/>
              </a:rPr>
              <a:t>Трубчатый испаритель</a:t>
            </a:r>
            <a:endParaRPr sz="1000" kern="1200" dirty="0">
              <a:latin typeface="Arial"/>
              <a:cs typeface="Arial"/>
            </a:endParaRPr>
          </a:p>
          <a:p>
            <a:pPr marL="12700" marR="5080" algn="just" rtl="0">
              <a:lnSpc>
                <a:spcPct val="107800"/>
              </a:lnSpc>
              <a:spcBef>
                <a:spcPts val="790"/>
              </a:spcBef>
            </a:pPr>
            <a:r>
              <a:rPr lang="ru" sz="700" b="0" i="0" u="none" strike="noStrike" kern="1200" dirty="0">
                <a:solidFill>
                  <a:srgbClr val="4A4A49"/>
                </a:solidFill>
                <a:latin typeface="Arial"/>
                <a:cs typeface="Arial"/>
              </a:rPr>
              <a:t>Благодарим вас за выбор и заказ продукции «Экин Эндустриель». Изделие «Экин Эндустриель», которое вы используете или планируете использовать, было тщательно спроектировано и изготовлено нашей компанией с соблюдением высоких требований, чтобы в наибольшей степени соответствовать вашим потребностям и обеспечивать вашу удовлетворенность на протяжении многих лет. Ваши отзывы, замечания и предложения, связанные с используемым изделием «Экин Эндустриель», будут учитываться при внедрении нововведений и позволят нам ежедневно повышать качество нашей продукции и услуг.</a:t>
            </a:r>
            <a:endParaRPr sz="800" kern="1200" dirty="0">
              <a:latin typeface="Arial"/>
              <a:cs typeface="Arial"/>
            </a:endParaRPr>
          </a:p>
          <a:p>
            <a:pPr>
              <a:lnSpc>
                <a:spcPct val="100000"/>
              </a:lnSpc>
              <a:spcBef>
                <a:spcPts val="185"/>
              </a:spcBef>
            </a:pPr>
            <a:endParaRPr sz="850" kern="1200" dirty="0">
              <a:latin typeface="Arial"/>
              <a:cs typeface="Arial"/>
            </a:endParaRPr>
          </a:p>
          <a:p>
            <a:pPr marL="12700" rtl="0">
              <a:lnSpc>
                <a:spcPct val="100000"/>
              </a:lnSpc>
            </a:pPr>
            <a:r>
              <a:rPr lang="ru" sz="900" b="1" i="0" u="none" strike="noStrike" kern="1200" dirty="0">
                <a:solidFill>
                  <a:srgbClr val="4A4A49"/>
                </a:solidFill>
                <a:latin typeface="Arial"/>
                <a:cs typeface="Arial"/>
              </a:rPr>
              <a:t>Назначение руководства по эксплуатации</a:t>
            </a:r>
            <a:endParaRPr sz="950" kern="1200" dirty="0">
              <a:latin typeface="Arial"/>
              <a:cs typeface="Arial"/>
            </a:endParaRPr>
          </a:p>
          <a:p>
            <a:pPr marL="12700" marR="5715" rtl="0">
              <a:lnSpc>
                <a:spcPct val="117700"/>
              </a:lnSpc>
              <a:spcBef>
                <a:spcPts val="480"/>
              </a:spcBef>
            </a:pPr>
            <a:r>
              <a:rPr lang="ru" sz="700" b="0" i="0" u="none" strike="noStrike" kern="1200" dirty="0">
                <a:solidFill>
                  <a:srgbClr val="4A4A49"/>
                </a:solidFill>
                <a:latin typeface="Arial"/>
                <a:cs typeface="Arial"/>
              </a:rPr>
              <a:t>Сведения, приведенные в настоящем руководстве, предназначены для персонала, осуществляющего монтаж, техническое обслуживание и эксплуатацию. Перед выполнением монтажных работ или работ по применению, связанных с любым изделием «Экин Эндустриель», ознакомьтесь с настоящим руководством и используйте изделие в соответствии с приведенными указаниями</a:t>
            </a:r>
            <a:endParaRPr sz="800" kern="1200" dirty="0">
              <a:latin typeface="Arial"/>
              <a:cs typeface="Arial"/>
            </a:endParaRPr>
          </a:p>
          <a:p>
            <a:pPr marL="12700" rtl="0">
              <a:lnSpc>
                <a:spcPct val="100000"/>
              </a:lnSpc>
              <a:spcBef>
                <a:spcPts val="180"/>
              </a:spcBef>
            </a:pPr>
            <a:r>
              <a:rPr lang="ru" sz="800" b="0" i="0" u="none" strike="noStrike" kern="1200" dirty="0">
                <a:solidFill>
                  <a:srgbClr val="4A4A49"/>
                </a:solidFill>
                <a:latin typeface="Arial"/>
                <a:cs typeface="Arial"/>
              </a:rPr>
              <a:t>.</a:t>
            </a:r>
            <a:endParaRPr sz="850" kern="1200" dirty="0">
              <a:latin typeface="Arial"/>
              <a:cs typeface="Arial"/>
            </a:endParaRPr>
          </a:p>
          <a:p>
            <a:pPr marL="12700" marR="815975" algn="just" rtl="0">
              <a:lnSpc>
                <a:spcPct val="117700"/>
              </a:lnSpc>
              <a:spcBef>
                <a:spcPts val="500"/>
              </a:spcBef>
            </a:pPr>
            <a:r>
              <a:rPr lang="ru" sz="700" b="0" i="0" u="none" strike="noStrike" kern="1200" dirty="0">
                <a:solidFill>
                  <a:srgbClr val="4A4A49"/>
                </a:solidFill>
                <a:latin typeface="Arial"/>
                <a:cs typeface="Arial"/>
              </a:rPr>
              <a:t>Перед применением изделия необходимо проверить рекомендации и правила с учетом условий монтажной площадки и характеристик материала, с которым предстоит работать, и убедиться, что используется правильное изделие, соответствующее выполняемым работам и проверенное по техническим чертежам.</a:t>
            </a:r>
            <a:endParaRPr sz="800" kern="1200" dirty="0">
              <a:latin typeface="Arial"/>
              <a:cs typeface="Arial"/>
            </a:endParaRPr>
          </a:p>
          <a:p>
            <a:pPr>
              <a:lnSpc>
                <a:spcPct val="100000"/>
              </a:lnSpc>
              <a:spcBef>
                <a:spcPts val="300"/>
              </a:spcBef>
            </a:pPr>
            <a:endParaRPr sz="850" kern="1200" dirty="0">
              <a:latin typeface="Arial"/>
              <a:cs typeface="Arial"/>
            </a:endParaRPr>
          </a:p>
          <a:p>
            <a:pPr marL="12700" rtl="0">
              <a:lnSpc>
                <a:spcPct val="100000"/>
              </a:lnSpc>
            </a:pPr>
            <a:r>
              <a:rPr lang="ru" sz="900" b="1" i="0" u="none" strike="noStrike" kern="1200" dirty="0">
                <a:solidFill>
                  <a:srgbClr val="4A4A49"/>
                </a:solidFill>
                <a:latin typeface="Arial"/>
                <a:cs typeface="Arial"/>
              </a:rPr>
              <a:t>Производительность</a:t>
            </a:r>
            <a:endParaRPr sz="950" kern="1200" dirty="0">
              <a:latin typeface="Arial"/>
              <a:cs typeface="Arial"/>
            </a:endParaRPr>
          </a:p>
          <a:p>
            <a:pPr marL="12700" marR="5080" rtl="0">
              <a:lnSpc>
                <a:spcPct val="117700"/>
              </a:lnSpc>
              <a:spcBef>
                <a:spcPts val="480"/>
              </a:spcBef>
            </a:pPr>
            <a:r>
              <a:rPr lang="ru" sz="700" b="0" i="0" u="none" strike="noStrike" kern="1200" dirty="0">
                <a:solidFill>
                  <a:srgbClr val="4A4A49"/>
                </a:solidFill>
                <a:latin typeface="Arial"/>
                <a:cs typeface="Arial"/>
              </a:rPr>
              <a:t>Для получения наилучшей производительности от изделия «Экин Эндустриель» и во избежание затруднений при эксплуатации и техническом обслуживании рекомендуется соблюдать следующие требования:</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Изделие следует выбирать с учетом соответствующих рабочих температур.</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Изделие следует выбирать с учетом требуемых физических характеристик.</a:t>
            </a:r>
            <a:endParaRPr sz="800" kern="1200" dirty="0">
              <a:latin typeface="Arial"/>
              <a:cs typeface="Arial"/>
            </a:endParaRPr>
          </a:p>
          <a:p>
            <a:pPr marL="156210" marR="5715" indent="-144145" rtl="0">
              <a:lnSpc>
                <a:spcPct val="117700"/>
              </a:lnSpc>
              <a:buChar char="•"/>
              <a:tabLst>
                <a:tab pos="156210" algn="l"/>
              </a:tabLst>
            </a:pPr>
            <a:r>
              <a:rPr lang="ru" sz="700" b="0" i="0" u="none" strike="noStrike" kern="1200" dirty="0">
                <a:solidFill>
                  <a:srgbClr val="4A4A49"/>
                </a:solidFill>
                <a:latin typeface="Arial"/>
                <a:cs typeface="Arial"/>
              </a:rPr>
              <a:t>Следует выбирать изделие, соответствующее свойствам хладагента и охлаждаемой среды, при этом должны быть проверены и утверждены данные по габаритам и производительности.</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До монтажа изделие необходимо хранить в надлежащих условиях.</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Следует выбрать соответствующий способ монтажа, соединительную арматуру и размеры трубопроводов.</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Метод применения должен быть выбран правильно.</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Следует уделять внимание качеству выполнения работ и периодичности очистки.</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Монтаж, техническое обслуживание и ремонт должны выполняться уполномоченным и квалифицированным персоналом, оснащенным необходимыми средствами.</a:t>
            </a:r>
            <a:endParaRPr sz="800" kern="1200" dirty="0">
              <a:latin typeface="Arial"/>
              <a:cs typeface="Arial"/>
            </a:endParaRPr>
          </a:p>
          <a:p>
            <a:pPr marL="12700" marR="5080" rtl="0">
              <a:lnSpc>
                <a:spcPct val="117700"/>
              </a:lnSpc>
              <a:spcBef>
                <a:spcPts val="500"/>
              </a:spcBef>
            </a:pPr>
            <a:r>
              <a:rPr lang="ru" sz="700" b="0" i="0" u="none" strike="noStrike" kern="1200" dirty="0">
                <a:solidFill>
                  <a:srgbClr val="4A4A49"/>
                </a:solidFill>
                <a:latin typeface="Arial"/>
                <a:cs typeface="Arial"/>
              </a:rPr>
              <a:t>Снижение производительности изделия или работа вне штатных параметров может быть обусловлена одним или несколькими из нижеуказанных условий:</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Загрязнение теплообменника.</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Оставление на изделии заглушек и т.п. защитных элементов, установленных на период хранения.</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Несоответствие расчетных условий эксплуатации проектным условиям изделия.</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Образование газовой пробки в изделии либо воздушной пробки в жидкостной линии.</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Неправильно выполненная трубопроводная обвязка либо неверно выбранные размеры трубопроводов.</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Чрезмерная подверженность внутренних элементов теплообменника коррозии.</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Вибрации, возможные в зоне монтажа.</a:t>
            </a:r>
            <a:endParaRPr sz="800" kern="1200" dirty="0">
              <a:latin typeface="Arial"/>
              <a:cs typeface="Arial"/>
            </a:endParaRPr>
          </a:p>
          <a:p>
            <a:pPr marL="156845" indent="-144145" rtl="0">
              <a:lnSpc>
                <a:spcPct val="100000"/>
              </a:lnSpc>
              <a:spcBef>
                <a:spcPts val="180"/>
              </a:spcBef>
              <a:buChar char="•"/>
              <a:tabLst>
                <a:tab pos="156845" algn="l"/>
              </a:tabLst>
            </a:pPr>
            <a:r>
              <a:rPr lang="ru" sz="700" b="0" i="0" u="none" strike="noStrike" kern="1200" dirty="0">
                <a:solidFill>
                  <a:srgbClr val="4A4A49"/>
                </a:solidFill>
                <a:latin typeface="Arial"/>
                <a:cs typeface="Arial"/>
              </a:rPr>
              <a:t>Несоответствующее или неправильное применение.</a:t>
            </a:r>
            <a:endParaRPr sz="850" kern="1200" dirty="0">
              <a:latin typeface="Arial"/>
              <a:cs typeface="Arial"/>
            </a:endParaRPr>
          </a:p>
        </p:txBody>
      </p:sp>
      <p:grpSp>
        <p:nvGrpSpPr>
          <p:cNvPr id="11" name="object 11"/>
          <p:cNvGrpSpPr/>
          <p:nvPr/>
        </p:nvGrpSpPr>
        <p:grpSpPr>
          <a:xfrm>
            <a:off x="4385569" y="2650206"/>
            <a:ext cx="532765" cy="480059"/>
            <a:chOff x="4385569" y="2650206"/>
            <a:chExt cx="532765" cy="480059"/>
          </a:xfrm>
        </p:grpSpPr>
        <p:sp>
          <p:nvSpPr>
            <p:cNvPr id="12" name="object 12"/>
            <p:cNvSpPr/>
            <p:nvPr/>
          </p:nvSpPr>
          <p:spPr>
            <a:xfrm>
              <a:off x="4398200" y="2662788"/>
              <a:ext cx="507365" cy="454659"/>
            </a:xfrm>
            <a:custGeom>
              <a:avLst/>
              <a:gdLst/>
              <a:ahLst/>
              <a:cxnLst/>
              <a:rect l="l" t="t" r="r" b="b"/>
              <a:pathLst>
                <a:path w="507364" h="454659">
                  <a:moveTo>
                    <a:pt x="253457" y="0"/>
                  </a:moveTo>
                  <a:lnTo>
                    <a:pt x="227609" y="8662"/>
                  </a:lnTo>
                  <a:lnTo>
                    <a:pt x="204945" y="34651"/>
                  </a:lnTo>
                  <a:lnTo>
                    <a:pt x="11181" y="370287"/>
                  </a:lnTo>
                  <a:lnTo>
                    <a:pt x="0" y="402905"/>
                  </a:lnTo>
                  <a:lnTo>
                    <a:pt x="5418" y="429618"/>
                  </a:lnTo>
                  <a:lnTo>
                    <a:pt x="25843" y="447668"/>
                  </a:lnTo>
                  <a:lnTo>
                    <a:pt x="59682" y="454298"/>
                  </a:lnTo>
                  <a:lnTo>
                    <a:pt x="447235" y="454298"/>
                  </a:lnTo>
                  <a:lnTo>
                    <a:pt x="481067" y="447668"/>
                  </a:lnTo>
                  <a:lnTo>
                    <a:pt x="501490" y="429618"/>
                  </a:lnTo>
                  <a:lnTo>
                    <a:pt x="506910" y="402905"/>
                  </a:lnTo>
                  <a:lnTo>
                    <a:pt x="495736" y="370287"/>
                  </a:lnTo>
                  <a:lnTo>
                    <a:pt x="301960" y="34651"/>
                  </a:lnTo>
                  <a:lnTo>
                    <a:pt x="279302" y="8662"/>
                  </a:lnTo>
                  <a:lnTo>
                    <a:pt x="253457" y="0"/>
                  </a:lnTo>
                  <a:close/>
                </a:path>
              </a:pathLst>
            </a:custGeom>
            <a:solidFill>
              <a:srgbClr val="13110C"/>
            </a:solidFill>
          </p:spPr>
          <p:txBody>
            <a:bodyPr wrap="square" lIns="0" tIns="0" rIns="0" bIns="0" rtlCol="0">
              <a:noAutofit/>
            </a:bodyPr>
            <a:lstStyle/>
            <a:p>
              <a:endParaRPr/>
            </a:p>
          </p:txBody>
        </p:sp>
        <p:sp>
          <p:nvSpPr>
            <p:cNvPr id="13" name="object 13"/>
            <p:cNvSpPr/>
            <p:nvPr/>
          </p:nvSpPr>
          <p:spPr>
            <a:xfrm>
              <a:off x="4438337" y="2706704"/>
              <a:ext cx="426720" cy="377190"/>
            </a:xfrm>
            <a:custGeom>
              <a:avLst/>
              <a:gdLst/>
              <a:ahLst/>
              <a:cxnLst/>
              <a:rect l="l" t="t" r="r" b="b"/>
              <a:pathLst>
                <a:path w="426720" h="377189">
                  <a:moveTo>
                    <a:pt x="213323" y="0"/>
                  </a:moveTo>
                  <a:lnTo>
                    <a:pt x="200400" y="4331"/>
                  </a:lnTo>
                  <a:lnTo>
                    <a:pt x="189077" y="17325"/>
                  </a:lnTo>
                  <a:lnTo>
                    <a:pt x="5587" y="335105"/>
                  </a:lnTo>
                  <a:lnTo>
                    <a:pt x="0" y="351413"/>
                  </a:lnTo>
                  <a:lnTo>
                    <a:pt x="2709" y="364767"/>
                  </a:lnTo>
                  <a:lnTo>
                    <a:pt x="12922" y="373790"/>
                  </a:lnTo>
                  <a:lnTo>
                    <a:pt x="29844" y="377104"/>
                  </a:lnTo>
                  <a:lnTo>
                    <a:pt x="396785" y="377104"/>
                  </a:lnTo>
                  <a:lnTo>
                    <a:pt x="413702" y="373790"/>
                  </a:lnTo>
                  <a:lnTo>
                    <a:pt x="423916" y="364767"/>
                  </a:lnTo>
                  <a:lnTo>
                    <a:pt x="426628" y="351413"/>
                  </a:lnTo>
                  <a:lnTo>
                    <a:pt x="421042" y="335105"/>
                  </a:lnTo>
                  <a:lnTo>
                    <a:pt x="237578" y="17325"/>
                  </a:lnTo>
                  <a:lnTo>
                    <a:pt x="226248" y="4331"/>
                  </a:lnTo>
                  <a:lnTo>
                    <a:pt x="213323" y="0"/>
                  </a:lnTo>
                  <a:close/>
                </a:path>
              </a:pathLst>
            </a:custGeom>
            <a:solidFill>
              <a:srgbClr val="FFD800"/>
            </a:solidFill>
          </p:spPr>
          <p:txBody>
            <a:bodyPr wrap="square" lIns="0" tIns="0" rIns="0" bIns="0" rtlCol="0">
              <a:noAutofit/>
            </a:bodyPr>
            <a:lstStyle/>
            <a:p>
              <a:endParaRPr/>
            </a:p>
          </p:txBody>
        </p:sp>
        <p:sp>
          <p:nvSpPr>
            <p:cNvPr id="14" name="object 14"/>
            <p:cNvSpPr/>
            <p:nvPr/>
          </p:nvSpPr>
          <p:spPr>
            <a:xfrm>
              <a:off x="4385564" y="2650210"/>
              <a:ext cx="532765" cy="480059"/>
            </a:xfrm>
            <a:custGeom>
              <a:avLst/>
              <a:gdLst/>
              <a:ahLst/>
              <a:cxnLst/>
              <a:rect l="l" t="t" r="r" b="b"/>
              <a:pathLst>
                <a:path w="532764" h="480059">
                  <a:moveTo>
                    <a:pt x="292582" y="335153"/>
                  </a:moveTo>
                  <a:lnTo>
                    <a:pt x="287756" y="330314"/>
                  </a:lnTo>
                  <a:lnTo>
                    <a:pt x="244424" y="330314"/>
                  </a:lnTo>
                  <a:lnTo>
                    <a:pt x="239585" y="335153"/>
                  </a:lnTo>
                  <a:lnTo>
                    <a:pt x="239585" y="378472"/>
                  </a:lnTo>
                  <a:lnTo>
                    <a:pt x="244424" y="383311"/>
                  </a:lnTo>
                  <a:lnTo>
                    <a:pt x="287756" y="383311"/>
                  </a:lnTo>
                  <a:lnTo>
                    <a:pt x="292582" y="378472"/>
                  </a:lnTo>
                  <a:lnTo>
                    <a:pt x="292582" y="335153"/>
                  </a:lnTo>
                  <a:close/>
                </a:path>
                <a:path w="532764" h="480059">
                  <a:moveTo>
                    <a:pt x="297649" y="161544"/>
                  </a:moveTo>
                  <a:lnTo>
                    <a:pt x="290893" y="154774"/>
                  </a:lnTo>
                  <a:lnTo>
                    <a:pt x="241274" y="154774"/>
                  </a:lnTo>
                  <a:lnTo>
                    <a:pt x="234518" y="161544"/>
                  </a:lnTo>
                  <a:lnTo>
                    <a:pt x="234518" y="220218"/>
                  </a:lnTo>
                  <a:lnTo>
                    <a:pt x="246570" y="296519"/>
                  </a:lnTo>
                  <a:lnTo>
                    <a:pt x="247942" y="304825"/>
                  </a:lnTo>
                  <a:lnTo>
                    <a:pt x="248031" y="305396"/>
                  </a:lnTo>
                  <a:lnTo>
                    <a:pt x="252844" y="311594"/>
                  </a:lnTo>
                  <a:lnTo>
                    <a:pt x="279323" y="311594"/>
                  </a:lnTo>
                  <a:lnTo>
                    <a:pt x="284124" y="304825"/>
                  </a:lnTo>
                  <a:lnTo>
                    <a:pt x="285584" y="296519"/>
                  </a:lnTo>
                  <a:lnTo>
                    <a:pt x="297649" y="220218"/>
                  </a:lnTo>
                  <a:lnTo>
                    <a:pt x="297649" y="161544"/>
                  </a:lnTo>
                  <a:close/>
                </a:path>
                <a:path w="532764" h="480059">
                  <a:moveTo>
                    <a:pt x="532168" y="414947"/>
                  </a:moveTo>
                  <a:lnTo>
                    <a:pt x="528205" y="396151"/>
                  </a:lnTo>
                  <a:lnTo>
                    <a:pt x="525995" y="391325"/>
                  </a:lnTo>
                  <a:lnTo>
                    <a:pt x="525995" y="414947"/>
                  </a:lnTo>
                  <a:lnTo>
                    <a:pt x="525157" y="430987"/>
                  </a:lnTo>
                  <a:lnTo>
                    <a:pt x="496455" y="466115"/>
                  </a:lnTo>
                  <a:lnTo>
                    <a:pt x="459854" y="473316"/>
                  </a:lnTo>
                  <a:lnTo>
                    <a:pt x="72301" y="473316"/>
                  </a:lnTo>
                  <a:lnTo>
                    <a:pt x="22250" y="457365"/>
                  </a:lnTo>
                  <a:lnTo>
                    <a:pt x="6172" y="414947"/>
                  </a:lnTo>
                  <a:lnTo>
                    <a:pt x="9931" y="397700"/>
                  </a:lnTo>
                  <a:lnTo>
                    <a:pt x="212013" y="44018"/>
                  </a:lnTo>
                  <a:lnTo>
                    <a:pt x="250863" y="8636"/>
                  </a:lnTo>
                  <a:lnTo>
                    <a:pt x="266077" y="6146"/>
                  </a:lnTo>
                  <a:lnTo>
                    <a:pt x="281305" y="8636"/>
                  </a:lnTo>
                  <a:lnTo>
                    <a:pt x="320154" y="44018"/>
                  </a:lnTo>
                  <a:lnTo>
                    <a:pt x="513930" y="379641"/>
                  </a:lnTo>
                  <a:lnTo>
                    <a:pt x="525995" y="414947"/>
                  </a:lnTo>
                  <a:lnTo>
                    <a:pt x="525995" y="391325"/>
                  </a:lnTo>
                  <a:lnTo>
                    <a:pt x="325475" y="40957"/>
                  </a:lnTo>
                  <a:lnTo>
                    <a:pt x="298704" y="10579"/>
                  </a:lnTo>
                  <a:lnTo>
                    <a:pt x="266077" y="0"/>
                  </a:lnTo>
                  <a:lnTo>
                    <a:pt x="249224" y="2692"/>
                  </a:lnTo>
                  <a:lnTo>
                    <a:pt x="206692" y="40957"/>
                  </a:lnTo>
                  <a:lnTo>
                    <a:pt x="12915" y="376580"/>
                  </a:lnTo>
                  <a:lnTo>
                    <a:pt x="0" y="414947"/>
                  </a:lnTo>
                  <a:lnTo>
                    <a:pt x="965" y="430987"/>
                  </a:lnTo>
                  <a:lnTo>
                    <a:pt x="1054" y="432549"/>
                  </a:lnTo>
                  <a:lnTo>
                    <a:pt x="32702" y="471487"/>
                  </a:lnTo>
                  <a:lnTo>
                    <a:pt x="72301" y="479450"/>
                  </a:lnTo>
                  <a:lnTo>
                    <a:pt x="459854" y="479450"/>
                  </a:lnTo>
                  <a:lnTo>
                    <a:pt x="499452" y="471487"/>
                  </a:lnTo>
                  <a:lnTo>
                    <a:pt x="531126" y="432549"/>
                  </a:lnTo>
                  <a:lnTo>
                    <a:pt x="532168" y="414947"/>
                  </a:lnTo>
                  <a:close/>
                </a:path>
              </a:pathLst>
            </a:custGeom>
            <a:solidFill>
              <a:srgbClr val="13110C"/>
            </a:solidFill>
          </p:spPr>
          <p:txBody>
            <a:bodyPr wrap="square" lIns="0" tIns="0" rIns="0" bIns="0" rtlCol="0">
              <a:noAutofit/>
            </a:bodyPr>
            <a:lstStyle/>
            <a:p>
              <a:endParaRP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H="1">
            <a:off x="4966412"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sp>
        <p:nvSpPr>
          <p:cNvPr id="3" name="object 3"/>
          <p:cNvSpPr txBox="1"/>
          <p:nvPr/>
        </p:nvSpPr>
        <p:spPr>
          <a:xfrm>
            <a:off x="347300" y="548606"/>
            <a:ext cx="4632960" cy="6886575"/>
          </a:xfrm>
          <a:prstGeom prst="rect">
            <a:avLst/>
          </a:prstGeom>
        </p:spPr>
        <p:txBody>
          <a:bodyPr vert="horz" wrap="square" lIns="0" tIns="12700" rIns="0" bIns="0" rtlCol="0">
            <a:noAutofit/>
          </a:bodyPr>
          <a:lstStyle/>
          <a:p>
            <a:pPr marL="12700" algn="just" rtl="0">
              <a:lnSpc>
                <a:spcPct val="100000"/>
              </a:lnSpc>
              <a:spcBef>
                <a:spcPts val="100"/>
              </a:spcBef>
            </a:pPr>
            <a:r>
              <a:rPr lang="ru" sz="900" b="1" i="0" u="none" strike="noStrike" kern="1200" dirty="0">
                <a:solidFill>
                  <a:srgbClr val="4A4A49"/>
                </a:solidFill>
                <a:latin typeface="Arial"/>
                <a:cs typeface="Arial"/>
              </a:rPr>
              <a:t>Условия приемки, хранения и складирования</a:t>
            </a:r>
            <a:endParaRPr sz="950" kern="1200" dirty="0">
              <a:latin typeface="Arial"/>
              <a:cs typeface="Arial"/>
            </a:endParaRPr>
          </a:p>
          <a:p>
            <a:pPr marL="12700" marR="5080" algn="just" rtl="0">
              <a:lnSpc>
                <a:spcPct val="117700"/>
              </a:lnSpc>
              <a:spcBef>
                <a:spcPts val="480"/>
              </a:spcBef>
            </a:pPr>
            <a:r>
              <a:rPr lang="ru" sz="700" b="0" i="0" u="none" strike="noStrike" kern="1200" dirty="0">
                <a:solidFill>
                  <a:srgbClr val="4A4A49"/>
                </a:solidFill>
                <a:latin typeface="Arial"/>
                <a:cs typeface="Arial"/>
              </a:rPr>
              <a:t>Изделия «Экин Эндустриель» обеспечены мерами защиты от возможных воздействий при транспортировании. Если изделие не будет использовано на месте применения в кратчайшие сроки, его следует хранить в оригинальной упаковке либо в коробке. Пользователь принимает на себя ответственность за сохранность и целостность приобретенного изделия. «Экин Эндустриель» не несет ответственности за ухудшение состояния, повреждения или неисправности изделия, приобретенного клиентом, которые могут возникнуть на этапах транспортировки или хранения.</a:t>
            </a:r>
            <a:endParaRPr sz="800" kern="1200" dirty="0">
              <a:latin typeface="Arial"/>
              <a:cs typeface="Arial"/>
            </a:endParaRPr>
          </a:p>
          <a:p>
            <a:pPr marL="12700" marR="5080" algn="just" rtl="0">
              <a:lnSpc>
                <a:spcPct val="117700"/>
              </a:lnSpc>
            </a:pPr>
            <a:r>
              <a:rPr lang="ru" sz="700" b="0" i="0" u="none" strike="noStrike" kern="1200" dirty="0">
                <a:solidFill>
                  <a:srgbClr val="4A4A49"/>
                </a:solidFill>
                <a:latin typeface="Arial"/>
                <a:cs typeface="Arial"/>
              </a:rPr>
              <a:t>С учетом возможных задержек, связанных с ремонтом изделия или аналогичными ситуациями, вызванными неправильным хранением, правильный выбор способов хранения приобретает особую важность. Рекомендуемые ниже условия хранения приведены для удобства пользователя; какой из вариантов является правильным или необходимым, пользователь определяет самостоятельно.</a:t>
            </a:r>
            <a:endParaRPr sz="800" kern="1200" dirty="0">
              <a:latin typeface="Arial"/>
              <a:cs typeface="Arial"/>
            </a:endParaRPr>
          </a:p>
          <a:p>
            <a:pPr marL="156210" marR="5080" indent="-144145" algn="just" rtl="0">
              <a:lnSpc>
                <a:spcPct val="117700"/>
              </a:lnSpc>
              <a:buChar char="•"/>
              <a:tabLst>
                <a:tab pos="156210" algn="l"/>
              </a:tabLst>
            </a:pPr>
            <a:r>
              <a:rPr lang="ru" sz="700" b="0" i="0" u="none" strike="noStrike" kern="1200" dirty="0">
                <a:solidFill>
                  <a:srgbClr val="4A4A49"/>
                </a:solidFill>
                <a:latin typeface="Arial"/>
                <a:cs typeface="Arial"/>
              </a:rPr>
              <a:t>При получении теплообменника выявите повреждения, которые могли возникнуть при перевозке, несмотря на принятые защитные меры. В случае выявления повреждений при перевозке немедленно уведомите «Экин Эндустриель» и транспортную компанию. До приемки изделия укажите данное повреждение в счете-фактуре или накладной. Изделия с удаленной, деформированной или нечитаемой маркировочной табличкой не подлежат обслуживанию в рамках гарантии.</a:t>
            </a:r>
            <a:endParaRPr sz="800" kern="1200" dirty="0">
              <a:latin typeface="Arial"/>
              <a:cs typeface="Arial"/>
            </a:endParaRPr>
          </a:p>
          <a:p>
            <a:pPr marL="156210" marR="5080" indent="-144145" algn="just" rtl="0">
              <a:lnSpc>
                <a:spcPct val="117700"/>
              </a:lnSpc>
              <a:buChar char="•"/>
              <a:tabLst>
                <a:tab pos="156210" algn="l"/>
              </a:tabLst>
            </a:pPr>
            <a:r>
              <a:rPr lang="ru" sz="700" b="0" i="0" u="none" strike="noStrike" kern="1200" dirty="0">
                <a:solidFill>
                  <a:srgbClr val="4A4A49"/>
                </a:solidFill>
                <a:latin typeface="Arial"/>
                <a:cs typeface="Arial"/>
              </a:rPr>
              <a:t>При транспортировке теплообменника используйте кран, вилочный погрузчик, подъемное устройство, петлевой строп, цепь и т.п. Не поднимайте изделие вручную. Изделия значительной массы при неправильной транспортировке могут привести к стойким нарушениям здоровья.</a:t>
            </a:r>
            <a:endParaRPr sz="800" kern="1200" dirty="0">
              <a:latin typeface="Arial"/>
              <a:cs typeface="Arial"/>
            </a:endParaRPr>
          </a:p>
          <a:p>
            <a:pPr marL="156210" marR="2317115" indent="-144145" algn="just" rtl="0">
              <a:lnSpc>
                <a:spcPct val="117700"/>
              </a:lnSpc>
              <a:buChar char="•"/>
              <a:tabLst>
                <a:tab pos="156210" algn="l"/>
              </a:tabLst>
            </a:pPr>
            <a:r>
              <a:rPr lang="ru" sz="700" b="0" i="0" u="none" strike="noStrike" kern="1200" dirty="0">
                <a:solidFill>
                  <a:srgbClr val="4A4A49"/>
                </a:solidFill>
                <a:latin typeface="Arial"/>
                <a:cs typeface="Arial"/>
              </a:rPr>
              <a:t>Соблюдайте осторожность при транспортировке.  Не допускайте ударов и падения изделия. Медный трубный пучок теплообменника чувствителен к подобным воздействиям и может быть поврежден. Возможны образование трещин и утечек.</a:t>
            </a:r>
            <a:endParaRPr sz="800" kern="1200" dirty="0">
              <a:latin typeface="Arial"/>
              <a:cs typeface="Arial"/>
            </a:endParaRPr>
          </a:p>
          <a:p>
            <a:pPr marL="156210" marR="5080" indent="-144145" algn="just" rtl="0">
              <a:lnSpc>
                <a:spcPct val="117700"/>
              </a:lnSpc>
              <a:buChar char="•"/>
              <a:tabLst>
                <a:tab pos="156210" algn="l"/>
              </a:tabLst>
            </a:pPr>
            <a:r>
              <a:rPr lang="ru" sz="700" b="0" i="0" u="none" strike="noStrike" kern="1200" dirty="0">
                <a:solidFill>
                  <a:srgbClr val="4A4A49"/>
                </a:solidFill>
                <a:latin typeface="Arial"/>
                <a:cs typeface="Arial"/>
              </a:rPr>
              <a:t>Если теплообменник хранился ненадлежащим образом, необходимо незамедлительно принять меры по защите от коррозии и износа.</a:t>
            </a:r>
            <a:endParaRPr sz="800" kern="1200" dirty="0">
              <a:latin typeface="Arial"/>
              <a:cs typeface="Arial"/>
            </a:endParaRPr>
          </a:p>
          <a:p>
            <a:pPr marL="156210" marR="5080" indent="-144145" algn="just" rtl="0">
              <a:lnSpc>
                <a:spcPct val="117700"/>
              </a:lnSpc>
              <a:buChar char="•"/>
              <a:tabLst>
                <a:tab pos="156210" algn="l"/>
              </a:tabLst>
            </a:pPr>
            <a:r>
              <a:rPr lang="ru" sz="700" b="0" i="0" u="none" strike="noStrike" kern="1200" dirty="0">
                <a:solidFill>
                  <a:srgbClr val="4A4A49"/>
                </a:solidFill>
                <a:latin typeface="Arial"/>
                <a:cs typeface="Arial"/>
              </a:rPr>
              <a:t>Теплообменники закрыты таким образом, чтобы их внутренние полости не находились в постоянном контакте с воздухом. Тем самым предотвращается образование коррозии или загрязнений на внутренней поверхности. При хранении теплообменника убедитесь, что защитные крышки или заглушки установлены на изделии</a:t>
            </a:r>
            <a:endParaRPr sz="800" kern="1200" dirty="0">
              <a:latin typeface="Arial"/>
              <a:cs typeface="Arial"/>
            </a:endParaRPr>
          </a:p>
          <a:p>
            <a:pPr marL="156210" algn="just" rtl="0">
              <a:lnSpc>
                <a:spcPct val="100000"/>
              </a:lnSpc>
              <a:spcBef>
                <a:spcPts val="175"/>
              </a:spcBef>
            </a:pPr>
            <a:r>
              <a:rPr lang="ru" sz="700" b="0" i="0" u="none" strike="noStrike" kern="1200" dirty="0">
                <a:solidFill>
                  <a:srgbClr val="4A4A49"/>
                </a:solidFill>
                <a:latin typeface="Arial"/>
                <a:cs typeface="Arial"/>
              </a:rPr>
              <a:t>.</a:t>
            </a:r>
            <a:endParaRPr sz="800" kern="1200" dirty="0">
              <a:latin typeface="Arial"/>
              <a:cs typeface="Arial"/>
            </a:endParaRPr>
          </a:p>
          <a:p>
            <a:pPr marL="156210" marR="775335" indent="-144145" algn="just" rtl="0">
              <a:lnSpc>
                <a:spcPct val="117700"/>
              </a:lnSpc>
              <a:buChar char="•"/>
              <a:tabLst>
                <a:tab pos="156210" algn="l"/>
              </a:tabLst>
            </a:pPr>
            <a:r>
              <a:rPr lang="ru" sz="700" b="0" i="0" u="none" strike="noStrike" kern="1200" dirty="0">
                <a:solidFill>
                  <a:srgbClr val="4A4A49"/>
                </a:solidFill>
                <a:latin typeface="Arial"/>
                <a:cs typeface="Arial"/>
              </a:rPr>
              <a:t>На этапе оформления заказа, в случае если заказчик указывает условия хранения, выполняется индивидуальная упаковка, до отгрузки изделия хранятся на заводе «Экин Эндустриель» в указанном виде.</a:t>
            </a:r>
            <a:endParaRPr sz="800" kern="1200" dirty="0">
              <a:latin typeface="Arial"/>
              <a:cs typeface="Arial"/>
            </a:endParaRPr>
          </a:p>
          <a:p>
            <a:pPr marL="156210" marR="740410" indent="-144145" rtl="0">
              <a:lnSpc>
                <a:spcPct val="117700"/>
              </a:lnSpc>
              <a:buChar char="•"/>
              <a:tabLst>
                <a:tab pos="156210" algn="l"/>
              </a:tabLst>
            </a:pPr>
            <a:r>
              <a:rPr lang="ru" sz="700" b="0" i="0" u="none" strike="noStrike" kern="1200" dirty="0">
                <a:solidFill>
                  <a:srgbClr val="4A4A49"/>
                </a:solidFill>
                <a:latin typeface="Arial"/>
                <a:cs typeface="Arial"/>
              </a:rPr>
              <a:t>Перед размещением изделия на хранение в помещении загрязнения, снег, влагу, пыль и иные подобные остатки на упаковке изделия необходимо удалить. Влага, которая может накапливаться внутри изделия или на его поверхности, как правило, является причиной того, что коррозия и ржавление уже начались.</a:t>
            </a:r>
            <a:endParaRPr sz="800" kern="1200" dirty="0">
              <a:latin typeface="Arial"/>
              <a:cs typeface="Arial"/>
            </a:endParaRPr>
          </a:p>
          <a:p>
            <a:pPr marL="156210" marR="739140" indent="-144145" algn="just" rtl="0">
              <a:lnSpc>
                <a:spcPct val="117700"/>
              </a:lnSpc>
              <a:buChar char="•"/>
              <a:tabLst>
                <a:tab pos="156210" algn="l"/>
              </a:tabLst>
            </a:pPr>
            <a:r>
              <a:rPr lang="ru" sz="700" b="0" i="0" u="none" strike="noStrike" kern="1200" dirty="0">
                <a:solidFill>
                  <a:srgbClr val="4A4A49"/>
                </a:solidFill>
                <a:latin typeface="Arial"/>
                <a:cs typeface="Arial"/>
              </a:rPr>
              <a:t>Изделия «Экин Эндустриель» следует по возможности хранить в сухих и теплых помещениях с минимальной влажностью. Рекомендуемая относительная влажность в зоне хранения изделия составляет 40% и ниже. На этапах технического обслуживания и монтажа также следует предотвращать попадание влажного воздуха внутрь изделия.</a:t>
            </a:r>
            <a:endParaRPr sz="800" kern="1200" dirty="0">
              <a:latin typeface="Arial"/>
              <a:cs typeface="Arial"/>
            </a:endParaRPr>
          </a:p>
          <a:p>
            <a:pPr marL="156210" marR="5080" indent="-144145" algn="just" rtl="0">
              <a:lnSpc>
                <a:spcPct val="117700"/>
              </a:lnSpc>
              <a:buChar char="•"/>
              <a:tabLst>
                <a:tab pos="156210" algn="l"/>
              </a:tabLst>
            </a:pPr>
            <a:r>
              <a:rPr lang="ru" sz="700" b="0" i="0" u="none" strike="noStrike" kern="1200" dirty="0">
                <a:solidFill>
                  <a:srgbClr val="4A4A49"/>
                </a:solidFill>
                <a:latin typeface="Arial"/>
                <a:cs typeface="Arial"/>
              </a:rPr>
              <a:t>Для предотвращения повреждения изделий «Экин Эндустриель» вследствие воздействия влаги в зоне хранения рекомендуется использовать влагопоглотитель.</a:t>
            </a:r>
            <a:endParaRPr sz="800" kern="1200" dirty="0">
              <a:latin typeface="Arial"/>
              <a:cs typeface="Arial"/>
            </a:endParaRPr>
          </a:p>
          <a:p>
            <a:pPr marL="156210" marR="5080" indent="-144145" algn="just" rtl="0">
              <a:lnSpc>
                <a:spcPct val="117700"/>
              </a:lnSpc>
              <a:buChar char="•"/>
              <a:tabLst>
                <a:tab pos="156210" algn="l"/>
              </a:tabLst>
            </a:pPr>
            <a:r>
              <a:rPr lang="ru" sz="700" b="0" i="0" u="none" strike="noStrike" kern="1200" dirty="0">
                <a:solidFill>
                  <a:srgbClr val="4A4A49"/>
                </a:solidFill>
                <a:latin typeface="Arial"/>
                <a:cs typeface="Arial"/>
              </a:rPr>
              <a:t>Рекомендуется вести учет изделий, находящихся в зоне хранения, и соблюдать процедуру складирования. В процессе складирования должны фиксироваться следующие сведения.</a:t>
            </a:r>
            <a:endParaRPr sz="800" kern="1200" dirty="0">
              <a:latin typeface="Arial"/>
              <a:cs typeface="Arial"/>
            </a:endParaRPr>
          </a:p>
          <a:p>
            <a:pPr>
              <a:lnSpc>
                <a:spcPct val="100000"/>
              </a:lnSpc>
              <a:spcBef>
                <a:spcPts val="295"/>
              </a:spcBef>
            </a:pPr>
            <a:endParaRPr sz="800" kern="1200" dirty="0">
              <a:latin typeface="Arial"/>
              <a:cs typeface="Arial"/>
            </a:endParaRPr>
          </a:p>
        </p:txBody>
      </p:sp>
      <p:grpSp>
        <p:nvGrpSpPr>
          <p:cNvPr id="4" name="object 4"/>
          <p:cNvGrpSpPr/>
          <p:nvPr/>
        </p:nvGrpSpPr>
        <p:grpSpPr>
          <a:xfrm>
            <a:off x="2808000" y="201184"/>
            <a:ext cx="886460" cy="312420"/>
            <a:chOff x="2808000" y="201184"/>
            <a:chExt cx="886460" cy="312420"/>
          </a:xfrm>
        </p:grpSpPr>
        <p:sp>
          <p:nvSpPr>
            <p:cNvPr id="5" name="object 5"/>
            <p:cNvSpPr/>
            <p:nvPr/>
          </p:nvSpPr>
          <p:spPr>
            <a:xfrm>
              <a:off x="2976388" y="382698"/>
              <a:ext cx="285750" cy="130810"/>
            </a:xfrm>
            <a:custGeom>
              <a:avLst/>
              <a:gdLst/>
              <a:ahLst/>
              <a:cxnLst/>
              <a:rect l="l" t="t" r="r" b="b"/>
              <a:pathLst>
                <a:path w="285750" h="130809">
                  <a:moveTo>
                    <a:pt x="31661" y="0"/>
                  </a:moveTo>
                  <a:lnTo>
                    <a:pt x="0" y="0"/>
                  </a:lnTo>
                  <a:lnTo>
                    <a:pt x="13184" y="42229"/>
                  </a:lnTo>
                  <a:lnTo>
                    <a:pt x="37121" y="78245"/>
                  </a:lnTo>
                  <a:lnTo>
                    <a:pt x="69921" y="106226"/>
                  </a:lnTo>
                  <a:lnTo>
                    <a:pt x="109693" y="124351"/>
                  </a:lnTo>
                  <a:lnTo>
                    <a:pt x="154546" y="130797"/>
                  </a:lnTo>
                  <a:lnTo>
                    <a:pt x="194276" y="125713"/>
                  </a:lnTo>
                  <a:lnTo>
                    <a:pt x="230236" y="111318"/>
                  </a:lnTo>
                  <a:lnTo>
                    <a:pt x="261136" y="88899"/>
                  </a:lnTo>
                  <a:lnTo>
                    <a:pt x="285686" y="59740"/>
                  </a:lnTo>
                  <a:lnTo>
                    <a:pt x="259778" y="42430"/>
                  </a:lnTo>
                  <a:lnTo>
                    <a:pt x="240108" y="65906"/>
                  </a:lnTo>
                  <a:lnTo>
                    <a:pt x="215320" y="83958"/>
                  </a:lnTo>
                  <a:lnTo>
                    <a:pt x="186453" y="95549"/>
                  </a:lnTo>
                  <a:lnTo>
                    <a:pt x="154546" y="99644"/>
                  </a:lnTo>
                  <a:lnTo>
                    <a:pt x="111381" y="92127"/>
                  </a:lnTo>
                  <a:lnTo>
                    <a:pt x="74701" y="71296"/>
                  </a:lnTo>
                  <a:lnTo>
                    <a:pt x="47222" y="39727"/>
                  </a:lnTo>
                  <a:lnTo>
                    <a:pt x="31661" y="0"/>
                  </a:lnTo>
                  <a:close/>
                </a:path>
              </a:pathLst>
            </a:custGeom>
            <a:solidFill>
              <a:srgbClr val="3F55A2"/>
            </a:solidFill>
          </p:spPr>
          <p:txBody>
            <a:bodyPr wrap="square" lIns="0" tIns="0" rIns="0" bIns="0" rtlCol="0">
              <a:noAutofit/>
            </a:bodyPr>
            <a:lstStyle/>
            <a:p>
              <a:endParaRPr/>
            </a:p>
          </p:txBody>
        </p:sp>
        <p:sp>
          <p:nvSpPr>
            <p:cNvPr id="6" name="object 6"/>
            <p:cNvSpPr/>
            <p:nvPr/>
          </p:nvSpPr>
          <p:spPr>
            <a:xfrm>
              <a:off x="2807995" y="201193"/>
              <a:ext cx="341630" cy="312420"/>
            </a:xfrm>
            <a:custGeom>
              <a:avLst/>
              <a:gdLst/>
              <a:ahLst/>
              <a:cxnLst/>
              <a:rect l="l" t="t" r="r" b="b"/>
              <a:pathLst>
                <a:path w="341630" h="312420">
                  <a:moveTo>
                    <a:pt x="287058" y="147396"/>
                  </a:moveTo>
                  <a:lnTo>
                    <a:pt x="272618" y="88557"/>
                  </a:lnTo>
                  <a:lnTo>
                    <a:pt x="248653" y="52539"/>
                  </a:lnTo>
                  <a:lnTo>
                    <a:pt x="215823" y="24561"/>
                  </a:lnTo>
                  <a:lnTo>
                    <a:pt x="176022" y="6438"/>
                  </a:lnTo>
                  <a:lnTo>
                    <a:pt x="131165" y="0"/>
                  </a:lnTo>
                  <a:lnTo>
                    <a:pt x="91427" y="5080"/>
                  </a:lnTo>
                  <a:lnTo>
                    <a:pt x="55473" y="19481"/>
                  </a:lnTo>
                  <a:lnTo>
                    <a:pt x="24561" y="41884"/>
                  </a:lnTo>
                  <a:lnTo>
                    <a:pt x="0" y="71018"/>
                  </a:lnTo>
                  <a:lnTo>
                    <a:pt x="25920" y="88353"/>
                  </a:lnTo>
                  <a:lnTo>
                    <a:pt x="45580" y="64884"/>
                  </a:lnTo>
                  <a:lnTo>
                    <a:pt x="70370" y="46837"/>
                  </a:lnTo>
                  <a:lnTo>
                    <a:pt x="99250" y="35242"/>
                  </a:lnTo>
                  <a:lnTo>
                    <a:pt x="131165" y="31140"/>
                  </a:lnTo>
                  <a:lnTo>
                    <a:pt x="174320" y="38658"/>
                  </a:lnTo>
                  <a:lnTo>
                    <a:pt x="210997" y="59499"/>
                  </a:lnTo>
                  <a:lnTo>
                    <a:pt x="238467" y="91071"/>
                  </a:lnTo>
                  <a:lnTo>
                    <a:pt x="254025" y="130797"/>
                  </a:lnTo>
                  <a:lnTo>
                    <a:pt x="254558" y="147396"/>
                  </a:lnTo>
                  <a:lnTo>
                    <a:pt x="287058" y="147396"/>
                  </a:lnTo>
                  <a:close/>
                </a:path>
                <a:path w="341630" h="312420">
                  <a:moveTo>
                    <a:pt x="341363" y="164909"/>
                  </a:moveTo>
                  <a:lnTo>
                    <a:pt x="113995" y="164909"/>
                  </a:lnTo>
                  <a:lnTo>
                    <a:pt x="113995" y="185115"/>
                  </a:lnTo>
                  <a:lnTo>
                    <a:pt x="253403" y="185115"/>
                  </a:lnTo>
                  <a:lnTo>
                    <a:pt x="236943" y="222999"/>
                  </a:lnTo>
                  <a:lnTo>
                    <a:pt x="209715" y="253466"/>
                  </a:lnTo>
                  <a:lnTo>
                    <a:pt x="174091" y="273773"/>
                  </a:lnTo>
                  <a:lnTo>
                    <a:pt x="132422" y="281152"/>
                  </a:lnTo>
                  <a:lnTo>
                    <a:pt x="111417" y="279387"/>
                  </a:lnTo>
                  <a:lnTo>
                    <a:pt x="91592" y="274281"/>
                  </a:lnTo>
                  <a:lnTo>
                    <a:pt x="73088" y="266141"/>
                  </a:lnTo>
                  <a:lnTo>
                    <a:pt x="56083" y="255231"/>
                  </a:lnTo>
                  <a:lnTo>
                    <a:pt x="68326" y="232219"/>
                  </a:lnTo>
                  <a:lnTo>
                    <a:pt x="4622" y="237248"/>
                  </a:lnTo>
                  <a:lnTo>
                    <a:pt x="21247" y="306019"/>
                  </a:lnTo>
                  <a:lnTo>
                    <a:pt x="38481" y="281000"/>
                  </a:lnTo>
                  <a:lnTo>
                    <a:pt x="59436" y="294182"/>
                  </a:lnTo>
                  <a:lnTo>
                    <a:pt x="82219" y="304025"/>
                  </a:lnTo>
                  <a:lnTo>
                    <a:pt x="106616" y="310184"/>
                  </a:lnTo>
                  <a:lnTo>
                    <a:pt x="132422" y="312318"/>
                  </a:lnTo>
                  <a:lnTo>
                    <a:pt x="176187" y="305981"/>
                  </a:lnTo>
                  <a:lnTo>
                    <a:pt x="215176" y="288201"/>
                  </a:lnTo>
                  <a:lnTo>
                    <a:pt x="247624" y="260883"/>
                  </a:lnTo>
                  <a:lnTo>
                    <a:pt x="271792" y="225894"/>
                  </a:lnTo>
                  <a:lnTo>
                    <a:pt x="285940" y="185115"/>
                  </a:lnTo>
                  <a:lnTo>
                    <a:pt x="341363" y="185115"/>
                  </a:lnTo>
                  <a:lnTo>
                    <a:pt x="341363" y="164909"/>
                  </a:lnTo>
                  <a:close/>
                </a:path>
              </a:pathLst>
            </a:custGeom>
            <a:solidFill>
              <a:srgbClr val="DB1A16"/>
            </a:solidFill>
          </p:spPr>
          <p:txBody>
            <a:bodyPr wrap="square" lIns="0" tIns="0" rIns="0" bIns="0" rtlCol="0">
              <a:noAutofit/>
            </a:bodyPr>
            <a:lstStyle/>
            <a:p>
              <a:endParaRPr/>
            </a:p>
          </p:txBody>
        </p:sp>
        <p:sp>
          <p:nvSpPr>
            <p:cNvPr id="7" name="object 7"/>
            <p:cNvSpPr/>
            <p:nvPr/>
          </p:nvSpPr>
          <p:spPr>
            <a:xfrm>
              <a:off x="2921998" y="201184"/>
              <a:ext cx="337185" cy="165100"/>
            </a:xfrm>
            <a:custGeom>
              <a:avLst/>
              <a:gdLst/>
              <a:ahLst/>
              <a:cxnLst/>
              <a:rect l="l" t="t" r="r" b="b"/>
              <a:pathLst>
                <a:path w="337185" h="165100">
                  <a:moveTo>
                    <a:pt x="208940" y="0"/>
                  </a:moveTo>
                  <a:lnTo>
                    <a:pt x="161651" y="7270"/>
                  </a:lnTo>
                  <a:lnTo>
                    <a:pt x="120165" y="27593"/>
                  </a:lnTo>
                  <a:lnTo>
                    <a:pt x="86717" y="58734"/>
                  </a:lnTo>
                  <a:lnTo>
                    <a:pt x="63540" y="98460"/>
                  </a:lnTo>
                  <a:lnTo>
                    <a:pt x="52870" y="144538"/>
                  </a:lnTo>
                  <a:lnTo>
                    <a:pt x="0" y="144538"/>
                  </a:lnTo>
                  <a:lnTo>
                    <a:pt x="0" y="164909"/>
                  </a:lnTo>
                  <a:lnTo>
                    <a:pt x="227368" y="164909"/>
                  </a:lnTo>
                  <a:lnTo>
                    <a:pt x="227368" y="144538"/>
                  </a:lnTo>
                  <a:lnTo>
                    <a:pt x="84607" y="144538"/>
                  </a:lnTo>
                  <a:lnTo>
                    <a:pt x="97415" y="99979"/>
                  </a:lnTo>
                  <a:lnTo>
                    <a:pt x="124590" y="63985"/>
                  </a:lnTo>
                  <a:lnTo>
                    <a:pt x="162856" y="39922"/>
                  </a:lnTo>
                  <a:lnTo>
                    <a:pt x="208940" y="31153"/>
                  </a:lnTo>
                  <a:lnTo>
                    <a:pt x="229942" y="32917"/>
                  </a:lnTo>
                  <a:lnTo>
                    <a:pt x="249772" y="38019"/>
                  </a:lnTo>
                  <a:lnTo>
                    <a:pt x="268271" y="46171"/>
                  </a:lnTo>
                  <a:lnTo>
                    <a:pt x="285280" y="57086"/>
                  </a:lnTo>
                  <a:lnTo>
                    <a:pt x="273037" y="80111"/>
                  </a:lnTo>
                  <a:lnTo>
                    <a:pt x="336727" y="75056"/>
                  </a:lnTo>
                  <a:lnTo>
                    <a:pt x="320116" y="6299"/>
                  </a:lnTo>
                  <a:lnTo>
                    <a:pt x="302882" y="31318"/>
                  </a:lnTo>
                  <a:lnTo>
                    <a:pt x="281919" y="18125"/>
                  </a:lnTo>
                  <a:lnTo>
                    <a:pt x="259135" y="8281"/>
                  </a:lnTo>
                  <a:lnTo>
                    <a:pt x="234739" y="2127"/>
                  </a:lnTo>
                  <a:lnTo>
                    <a:pt x="208940" y="0"/>
                  </a:lnTo>
                  <a:close/>
                </a:path>
              </a:pathLst>
            </a:custGeom>
            <a:solidFill>
              <a:srgbClr val="3F55A2"/>
            </a:solidFill>
          </p:spPr>
          <p:txBody>
            <a:bodyPr wrap="square" lIns="0" tIns="0" rIns="0" bIns="0" rtlCol="0">
              <a:noAutofit/>
            </a:bodyPr>
            <a:lstStyle/>
            <a:p>
              <a:endParaRPr/>
            </a:p>
          </p:txBody>
        </p:sp>
        <p:pic>
          <p:nvPicPr>
            <p:cNvPr id="8" name="object 8"/>
            <p:cNvPicPr/>
            <p:nvPr/>
          </p:nvPicPr>
          <p:blipFill>
            <a:blip r:embed="rId2"/>
            <a:stretch>
              <a:fillRect/>
            </a:stretch>
          </p:blipFill>
          <p:spPr>
            <a:xfrm>
              <a:off x="3303160" y="278742"/>
              <a:ext cx="92532" cy="148869"/>
            </a:xfrm>
            <a:prstGeom prst="rect">
              <a:avLst/>
            </a:prstGeom>
          </p:spPr>
        </p:pic>
        <p:pic>
          <p:nvPicPr>
            <p:cNvPr id="9" name="object 9"/>
            <p:cNvPicPr/>
            <p:nvPr/>
          </p:nvPicPr>
          <p:blipFill>
            <a:blip r:embed="rId3"/>
            <a:stretch>
              <a:fillRect/>
            </a:stretch>
          </p:blipFill>
          <p:spPr>
            <a:xfrm>
              <a:off x="3417831" y="278737"/>
              <a:ext cx="141597" cy="148871"/>
            </a:xfrm>
            <a:prstGeom prst="rect">
              <a:avLst/>
            </a:prstGeom>
          </p:spPr>
        </p:pic>
        <p:pic>
          <p:nvPicPr>
            <p:cNvPr id="10" name="object 10"/>
            <p:cNvPicPr/>
            <p:nvPr/>
          </p:nvPicPr>
          <p:blipFill>
            <a:blip r:embed="rId4"/>
            <a:stretch>
              <a:fillRect/>
            </a:stretch>
          </p:blipFill>
          <p:spPr>
            <a:xfrm>
              <a:off x="3587308" y="277073"/>
              <a:ext cx="106857" cy="152615"/>
            </a:xfrm>
            <a:prstGeom prst="rect">
              <a:avLst/>
            </a:prstGeom>
          </p:spPr>
        </p:pic>
      </p:grpSp>
      <p:grpSp>
        <p:nvGrpSpPr>
          <p:cNvPr id="11" name="object 11"/>
          <p:cNvGrpSpPr/>
          <p:nvPr/>
        </p:nvGrpSpPr>
        <p:grpSpPr>
          <a:xfrm>
            <a:off x="3772770" y="276235"/>
            <a:ext cx="1190625" cy="154305"/>
            <a:chOff x="3772770" y="276235"/>
            <a:chExt cx="1190625" cy="154305"/>
          </a:xfrm>
        </p:grpSpPr>
        <p:pic>
          <p:nvPicPr>
            <p:cNvPr id="12" name="object 12"/>
            <p:cNvPicPr/>
            <p:nvPr/>
          </p:nvPicPr>
          <p:blipFill>
            <a:blip r:embed="rId5"/>
            <a:stretch>
              <a:fillRect/>
            </a:stretch>
          </p:blipFill>
          <p:spPr>
            <a:xfrm>
              <a:off x="4661723" y="278737"/>
              <a:ext cx="204190" cy="148874"/>
            </a:xfrm>
            <a:prstGeom prst="rect">
              <a:avLst/>
            </a:prstGeom>
          </p:spPr>
        </p:pic>
        <p:pic>
          <p:nvPicPr>
            <p:cNvPr id="13" name="object 13"/>
            <p:cNvPicPr/>
            <p:nvPr/>
          </p:nvPicPr>
          <p:blipFill>
            <a:blip r:embed="rId6"/>
            <a:stretch>
              <a:fillRect/>
            </a:stretch>
          </p:blipFill>
          <p:spPr>
            <a:xfrm>
              <a:off x="4886598" y="278738"/>
              <a:ext cx="76403" cy="148869"/>
            </a:xfrm>
            <a:prstGeom prst="rect">
              <a:avLst/>
            </a:prstGeom>
          </p:spPr>
        </p:pic>
        <p:sp>
          <p:nvSpPr>
            <p:cNvPr id="14" name="object 14"/>
            <p:cNvSpPr/>
            <p:nvPr/>
          </p:nvSpPr>
          <p:spPr>
            <a:xfrm>
              <a:off x="4616831" y="278739"/>
              <a:ext cx="20320" cy="149225"/>
            </a:xfrm>
            <a:custGeom>
              <a:avLst/>
              <a:gdLst/>
              <a:ahLst/>
              <a:cxnLst/>
              <a:rect l="l" t="t" r="r" b="b"/>
              <a:pathLst>
                <a:path w="20320" h="149225">
                  <a:moveTo>
                    <a:pt x="19837" y="0"/>
                  </a:moveTo>
                  <a:lnTo>
                    <a:pt x="0" y="0"/>
                  </a:lnTo>
                  <a:lnTo>
                    <a:pt x="0" y="19672"/>
                  </a:lnTo>
                  <a:lnTo>
                    <a:pt x="19837" y="19672"/>
                  </a:lnTo>
                  <a:lnTo>
                    <a:pt x="19837" y="0"/>
                  </a:lnTo>
                  <a:close/>
                </a:path>
                <a:path w="20320" h="149225">
                  <a:moveTo>
                    <a:pt x="19850" y="23291"/>
                  </a:moveTo>
                  <a:lnTo>
                    <a:pt x="12" y="23291"/>
                  </a:lnTo>
                  <a:lnTo>
                    <a:pt x="12" y="148869"/>
                  </a:lnTo>
                  <a:lnTo>
                    <a:pt x="19850" y="148869"/>
                  </a:lnTo>
                  <a:lnTo>
                    <a:pt x="19850" y="23291"/>
                  </a:lnTo>
                  <a:close/>
                </a:path>
              </a:pathLst>
            </a:custGeom>
            <a:solidFill>
              <a:srgbClr val="12110C"/>
            </a:solidFill>
          </p:spPr>
          <p:txBody>
            <a:bodyPr wrap="square" lIns="0" tIns="0" rIns="0" bIns="0" rtlCol="0">
              <a:noAutofit/>
            </a:bodyPr>
            <a:lstStyle/>
            <a:p>
              <a:endParaRPr/>
            </a:p>
          </p:txBody>
        </p:sp>
        <p:pic>
          <p:nvPicPr>
            <p:cNvPr id="15" name="object 15"/>
            <p:cNvPicPr/>
            <p:nvPr/>
          </p:nvPicPr>
          <p:blipFill>
            <a:blip r:embed="rId7"/>
            <a:stretch>
              <a:fillRect/>
            </a:stretch>
          </p:blipFill>
          <p:spPr>
            <a:xfrm>
              <a:off x="3772770" y="278742"/>
              <a:ext cx="92519" cy="148869"/>
            </a:xfrm>
            <a:prstGeom prst="rect">
              <a:avLst/>
            </a:prstGeom>
          </p:spPr>
        </p:pic>
        <p:pic>
          <p:nvPicPr>
            <p:cNvPr id="16" name="object 16"/>
            <p:cNvPicPr/>
            <p:nvPr/>
          </p:nvPicPr>
          <p:blipFill>
            <a:blip r:embed="rId8"/>
            <a:stretch>
              <a:fillRect/>
            </a:stretch>
          </p:blipFill>
          <p:spPr>
            <a:xfrm>
              <a:off x="3887444" y="277073"/>
              <a:ext cx="106857" cy="152615"/>
            </a:xfrm>
            <a:prstGeom prst="rect">
              <a:avLst/>
            </a:prstGeom>
          </p:spPr>
        </p:pic>
        <p:pic>
          <p:nvPicPr>
            <p:cNvPr id="17" name="object 17"/>
            <p:cNvPicPr/>
            <p:nvPr/>
          </p:nvPicPr>
          <p:blipFill>
            <a:blip r:embed="rId9"/>
            <a:stretch>
              <a:fillRect/>
            </a:stretch>
          </p:blipFill>
          <p:spPr>
            <a:xfrm>
              <a:off x="4021545" y="278733"/>
              <a:ext cx="235259" cy="151474"/>
            </a:xfrm>
            <a:prstGeom prst="rect">
              <a:avLst/>
            </a:prstGeom>
          </p:spPr>
        </p:pic>
        <p:pic>
          <p:nvPicPr>
            <p:cNvPr id="18" name="object 18"/>
            <p:cNvPicPr/>
            <p:nvPr/>
          </p:nvPicPr>
          <p:blipFill>
            <a:blip r:embed="rId10"/>
            <a:stretch>
              <a:fillRect/>
            </a:stretch>
          </p:blipFill>
          <p:spPr>
            <a:xfrm>
              <a:off x="4276449" y="276235"/>
              <a:ext cx="317201" cy="151371"/>
            </a:xfrm>
            <a:prstGeom prst="rect">
              <a:avLst/>
            </a:prstGeom>
          </p:spPr>
        </p:pic>
      </p:grpSp>
      <p:grpSp>
        <p:nvGrpSpPr>
          <p:cNvPr id="19" name="object 19"/>
          <p:cNvGrpSpPr/>
          <p:nvPr/>
        </p:nvGrpSpPr>
        <p:grpSpPr>
          <a:xfrm>
            <a:off x="3901916" y="3114324"/>
            <a:ext cx="490855" cy="441959"/>
            <a:chOff x="3904842" y="3264062"/>
            <a:chExt cx="490855" cy="441959"/>
          </a:xfrm>
        </p:grpSpPr>
        <p:sp>
          <p:nvSpPr>
            <p:cNvPr id="20" name="object 20"/>
            <p:cNvSpPr/>
            <p:nvPr/>
          </p:nvSpPr>
          <p:spPr>
            <a:xfrm>
              <a:off x="3916476" y="3275642"/>
              <a:ext cx="467359" cy="419100"/>
            </a:xfrm>
            <a:custGeom>
              <a:avLst/>
              <a:gdLst/>
              <a:ahLst/>
              <a:cxnLst/>
              <a:rect l="l" t="t" r="r" b="b"/>
              <a:pathLst>
                <a:path w="467359" h="419100">
                  <a:moveTo>
                    <a:pt x="233487" y="0"/>
                  </a:moveTo>
                  <a:lnTo>
                    <a:pt x="209682" y="7981"/>
                  </a:lnTo>
                  <a:lnTo>
                    <a:pt x="188809" y="31927"/>
                  </a:lnTo>
                  <a:lnTo>
                    <a:pt x="10297" y="341096"/>
                  </a:lnTo>
                  <a:lnTo>
                    <a:pt x="0" y="371148"/>
                  </a:lnTo>
                  <a:lnTo>
                    <a:pt x="4990" y="395757"/>
                  </a:lnTo>
                  <a:lnTo>
                    <a:pt x="23804" y="412384"/>
                  </a:lnTo>
                  <a:lnTo>
                    <a:pt x="54976" y="418490"/>
                  </a:lnTo>
                  <a:lnTo>
                    <a:pt x="411973" y="418490"/>
                  </a:lnTo>
                  <a:lnTo>
                    <a:pt x="443152" y="412384"/>
                  </a:lnTo>
                  <a:lnTo>
                    <a:pt x="461968" y="395757"/>
                  </a:lnTo>
                  <a:lnTo>
                    <a:pt x="466957" y="371148"/>
                  </a:lnTo>
                  <a:lnTo>
                    <a:pt x="456652" y="341096"/>
                  </a:lnTo>
                  <a:lnTo>
                    <a:pt x="278166" y="31927"/>
                  </a:lnTo>
                  <a:lnTo>
                    <a:pt x="257292" y="7981"/>
                  </a:lnTo>
                  <a:lnTo>
                    <a:pt x="233487" y="0"/>
                  </a:lnTo>
                  <a:close/>
                </a:path>
              </a:pathLst>
            </a:custGeom>
            <a:solidFill>
              <a:srgbClr val="13110C"/>
            </a:solidFill>
          </p:spPr>
          <p:txBody>
            <a:bodyPr wrap="square" lIns="0" tIns="0" rIns="0" bIns="0" rtlCol="0">
              <a:noAutofit/>
            </a:bodyPr>
            <a:lstStyle/>
            <a:p>
              <a:endParaRPr/>
            </a:p>
          </p:txBody>
        </p:sp>
        <p:sp>
          <p:nvSpPr>
            <p:cNvPr id="21" name="object 21"/>
            <p:cNvSpPr/>
            <p:nvPr/>
          </p:nvSpPr>
          <p:spPr>
            <a:xfrm>
              <a:off x="3953454" y="3316101"/>
              <a:ext cx="393065" cy="347980"/>
            </a:xfrm>
            <a:custGeom>
              <a:avLst/>
              <a:gdLst/>
              <a:ahLst/>
              <a:cxnLst/>
              <a:rect l="l" t="t" r="r" b="b"/>
              <a:pathLst>
                <a:path w="393064" h="347979">
                  <a:moveTo>
                    <a:pt x="196504" y="0"/>
                  </a:moveTo>
                  <a:lnTo>
                    <a:pt x="184598" y="3990"/>
                  </a:lnTo>
                  <a:lnTo>
                    <a:pt x="174150" y="15963"/>
                  </a:lnTo>
                  <a:lnTo>
                    <a:pt x="5151" y="308686"/>
                  </a:lnTo>
                  <a:lnTo>
                    <a:pt x="0" y="323712"/>
                  </a:lnTo>
                  <a:lnTo>
                    <a:pt x="2495" y="336016"/>
                  </a:lnTo>
                  <a:lnTo>
                    <a:pt x="11904" y="344329"/>
                  </a:lnTo>
                  <a:lnTo>
                    <a:pt x="27490" y="347383"/>
                  </a:lnTo>
                  <a:lnTo>
                    <a:pt x="365501" y="347383"/>
                  </a:lnTo>
                  <a:lnTo>
                    <a:pt x="381090" y="344329"/>
                  </a:lnTo>
                  <a:lnTo>
                    <a:pt x="390502" y="336016"/>
                  </a:lnTo>
                  <a:lnTo>
                    <a:pt x="393003" y="323712"/>
                  </a:lnTo>
                  <a:lnTo>
                    <a:pt x="387853" y="308686"/>
                  </a:lnTo>
                  <a:lnTo>
                    <a:pt x="218829" y="15963"/>
                  </a:lnTo>
                  <a:lnTo>
                    <a:pt x="208403" y="3990"/>
                  </a:lnTo>
                  <a:lnTo>
                    <a:pt x="196504" y="0"/>
                  </a:lnTo>
                  <a:close/>
                </a:path>
              </a:pathLst>
            </a:custGeom>
            <a:solidFill>
              <a:srgbClr val="FFD800"/>
            </a:solidFill>
          </p:spPr>
          <p:txBody>
            <a:bodyPr wrap="square" lIns="0" tIns="0" rIns="0" bIns="0" rtlCol="0">
              <a:noAutofit/>
            </a:bodyPr>
            <a:lstStyle/>
            <a:p>
              <a:endParaRPr/>
            </a:p>
          </p:txBody>
        </p:sp>
        <p:sp>
          <p:nvSpPr>
            <p:cNvPr id="22" name="object 22"/>
            <p:cNvSpPr/>
            <p:nvPr/>
          </p:nvSpPr>
          <p:spPr>
            <a:xfrm>
              <a:off x="3904831" y="3264064"/>
              <a:ext cx="490855" cy="441959"/>
            </a:xfrm>
            <a:custGeom>
              <a:avLst/>
              <a:gdLst/>
              <a:ahLst/>
              <a:cxnLst/>
              <a:rect l="l" t="t" r="r" b="b"/>
              <a:pathLst>
                <a:path w="490854" h="441959">
                  <a:moveTo>
                    <a:pt x="291122" y="201079"/>
                  </a:moveTo>
                  <a:lnTo>
                    <a:pt x="285127" y="195084"/>
                  </a:lnTo>
                  <a:lnTo>
                    <a:pt x="270319" y="195084"/>
                  </a:lnTo>
                  <a:lnTo>
                    <a:pt x="264312" y="201079"/>
                  </a:lnTo>
                  <a:lnTo>
                    <a:pt x="264312" y="215874"/>
                  </a:lnTo>
                  <a:lnTo>
                    <a:pt x="270319" y="221881"/>
                  </a:lnTo>
                  <a:lnTo>
                    <a:pt x="285127" y="221881"/>
                  </a:lnTo>
                  <a:lnTo>
                    <a:pt x="291122" y="215874"/>
                  </a:lnTo>
                  <a:lnTo>
                    <a:pt x="291122" y="201079"/>
                  </a:lnTo>
                  <a:close/>
                </a:path>
                <a:path w="490854" h="441959">
                  <a:moveTo>
                    <a:pt x="357378" y="277888"/>
                  </a:moveTo>
                  <a:lnTo>
                    <a:pt x="344766" y="277888"/>
                  </a:lnTo>
                  <a:lnTo>
                    <a:pt x="344766" y="290499"/>
                  </a:lnTo>
                  <a:lnTo>
                    <a:pt x="344766" y="355130"/>
                  </a:lnTo>
                  <a:lnTo>
                    <a:pt x="330720" y="355130"/>
                  </a:lnTo>
                  <a:lnTo>
                    <a:pt x="328041" y="341909"/>
                  </a:lnTo>
                  <a:lnTo>
                    <a:pt x="322821" y="334175"/>
                  </a:lnTo>
                  <a:lnTo>
                    <a:pt x="320903" y="331330"/>
                  </a:lnTo>
                  <a:lnTo>
                    <a:pt x="317995" y="329374"/>
                  </a:lnTo>
                  <a:lnTo>
                    <a:pt x="317995" y="355130"/>
                  </a:lnTo>
                  <a:lnTo>
                    <a:pt x="316420" y="362915"/>
                  </a:lnTo>
                  <a:lnTo>
                    <a:pt x="311988" y="369481"/>
                  </a:lnTo>
                  <a:lnTo>
                    <a:pt x="305409" y="373926"/>
                  </a:lnTo>
                  <a:lnTo>
                    <a:pt x="297357" y="375551"/>
                  </a:lnTo>
                  <a:lnTo>
                    <a:pt x="289306" y="373926"/>
                  </a:lnTo>
                  <a:lnTo>
                    <a:pt x="282727" y="369481"/>
                  </a:lnTo>
                  <a:lnTo>
                    <a:pt x="281546" y="367728"/>
                  </a:lnTo>
                  <a:lnTo>
                    <a:pt x="278295" y="362915"/>
                  </a:lnTo>
                  <a:lnTo>
                    <a:pt x="276720" y="355130"/>
                  </a:lnTo>
                  <a:lnTo>
                    <a:pt x="278295" y="346824"/>
                  </a:lnTo>
                  <a:lnTo>
                    <a:pt x="282727" y="340245"/>
                  </a:lnTo>
                  <a:lnTo>
                    <a:pt x="289306" y="335800"/>
                  </a:lnTo>
                  <a:lnTo>
                    <a:pt x="297357" y="334175"/>
                  </a:lnTo>
                  <a:lnTo>
                    <a:pt x="305409" y="335800"/>
                  </a:lnTo>
                  <a:lnTo>
                    <a:pt x="311988" y="340245"/>
                  </a:lnTo>
                  <a:lnTo>
                    <a:pt x="316420" y="346824"/>
                  </a:lnTo>
                  <a:lnTo>
                    <a:pt x="317754" y="353428"/>
                  </a:lnTo>
                  <a:lnTo>
                    <a:pt x="317995" y="355130"/>
                  </a:lnTo>
                  <a:lnTo>
                    <a:pt x="317995" y="329374"/>
                  </a:lnTo>
                  <a:lnTo>
                    <a:pt x="310311" y="324192"/>
                  </a:lnTo>
                  <a:lnTo>
                    <a:pt x="297357" y="321564"/>
                  </a:lnTo>
                  <a:lnTo>
                    <a:pt x="284416" y="324192"/>
                  </a:lnTo>
                  <a:lnTo>
                    <a:pt x="273837" y="331330"/>
                  </a:lnTo>
                  <a:lnTo>
                    <a:pt x="266687" y="341909"/>
                  </a:lnTo>
                  <a:lnTo>
                    <a:pt x="264033" y="355130"/>
                  </a:lnTo>
                  <a:lnTo>
                    <a:pt x="218122" y="355130"/>
                  </a:lnTo>
                  <a:lnTo>
                    <a:pt x="216649" y="352615"/>
                  </a:lnTo>
                  <a:lnTo>
                    <a:pt x="214541" y="349034"/>
                  </a:lnTo>
                  <a:lnTo>
                    <a:pt x="209397" y="344246"/>
                  </a:lnTo>
                  <a:lnTo>
                    <a:pt x="207251" y="343204"/>
                  </a:lnTo>
                  <a:lnTo>
                    <a:pt x="207251" y="357759"/>
                  </a:lnTo>
                  <a:lnTo>
                    <a:pt x="207251" y="370408"/>
                  </a:lnTo>
                  <a:lnTo>
                    <a:pt x="202107" y="375551"/>
                  </a:lnTo>
                  <a:lnTo>
                    <a:pt x="189458" y="375551"/>
                  </a:lnTo>
                  <a:lnTo>
                    <a:pt x="184315" y="370408"/>
                  </a:lnTo>
                  <a:lnTo>
                    <a:pt x="184315" y="367728"/>
                  </a:lnTo>
                  <a:lnTo>
                    <a:pt x="184315" y="365201"/>
                  </a:lnTo>
                  <a:lnTo>
                    <a:pt x="184315" y="357759"/>
                  </a:lnTo>
                  <a:lnTo>
                    <a:pt x="186944" y="355130"/>
                  </a:lnTo>
                  <a:lnTo>
                    <a:pt x="189458" y="352615"/>
                  </a:lnTo>
                  <a:lnTo>
                    <a:pt x="202107" y="352615"/>
                  </a:lnTo>
                  <a:lnTo>
                    <a:pt x="207251" y="357759"/>
                  </a:lnTo>
                  <a:lnTo>
                    <a:pt x="207251" y="343204"/>
                  </a:lnTo>
                  <a:lnTo>
                    <a:pt x="203034" y="341122"/>
                  </a:lnTo>
                  <a:lnTo>
                    <a:pt x="195783" y="340004"/>
                  </a:lnTo>
                  <a:lnTo>
                    <a:pt x="188531" y="341122"/>
                  </a:lnTo>
                  <a:lnTo>
                    <a:pt x="182168" y="344246"/>
                  </a:lnTo>
                  <a:lnTo>
                    <a:pt x="177025" y="349034"/>
                  </a:lnTo>
                  <a:lnTo>
                    <a:pt x="173456" y="355130"/>
                  </a:lnTo>
                  <a:lnTo>
                    <a:pt x="145973" y="355130"/>
                  </a:lnTo>
                  <a:lnTo>
                    <a:pt x="150825" y="338874"/>
                  </a:lnTo>
                  <a:lnTo>
                    <a:pt x="178765" y="338874"/>
                  </a:lnTo>
                  <a:lnTo>
                    <a:pt x="182206" y="326656"/>
                  </a:lnTo>
                  <a:lnTo>
                    <a:pt x="182321" y="326250"/>
                  </a:lnTo>
                  <a:lnTo>
                    <a:pt x="185407" y="315468"/>
                  </a:lnTo>
                  <a:lnTo>
                    <a:pt x="265328" y="315468"/>
                  </a:lnTo>
                  <a:lnTo>
                    <a:pt x="265328" y="302856"/>
                  </a:lnTo>
                  <a:lnTo>
                    <a:pt x="265328" y="290499"/>
                  </a:lnTo>
                  <a:lnTo>
                    <a:pt x="344766" y="290499"/>
                  </a:lnTo>
                  <a:lnTo>
                    <a:pt x="344766" y="277888"/>
                  </a:lnTo>
                  <a:lnTo>
                    <a:pt x="313550" y="277888"/>
                  </a:lnTo>
                  <a:lnTo>
                    <a:pt x="313550" y="189458"/>
                  </a:lnTo>
                  <a:lnTo>
                    <a:pt x="313550" y="176834"/>
                  </a:lnTo>
                  <a:lnTo>
                    <a:pt x="300939" y="176834"/>
                  </a:lnTo>
                  <a:lnTo>
                    <a:pt x="300939" y="189458"/>
                  </a:lnTo>
                  <a:lnTo>
                    <a:pt x="300939" y="277888"/>
                  </a:lnTo>
                  <a:lnTo>
                    <a:pt x="284962" y="277888"/>
                  </a:lnTo>
                  <a:lnTo>
                    <a:pt x="288696" y="275170"/>
                  </a:lnTo>
                  <a:lnTo>
                    <a:pt x="291122" y="270776"/>
                  </a:lnTo>
                  <a:lnTo>
                    <a:pt x="291122" y="251828"/>
                  </a:lnTo>
                  <a:lnTo>
                    <a:pt x="291122" y="231940"/>
                  </a:lnTo>
                  <a:lnTo>
                    <a:pt x="284581" y="225285"/>
                  </a:lnTo>
                  <a:lnTo>
                    <a:pt x="272605" y="225285"/>
                  </a:lnTo>
                  <a:lnTo>
                    <a:pt x="270497" y="226161"/>
                  </a:lnTo>
                  <a:lnTo>
                    <a:pt x="266357" y="228917"/>
                  </a:lnTo>
                  <a:lnTo>
                    <a:pt x="249148" y="241033"/>
                  </a:lnTo>
                  <a:lnTo>
                    <a:pt x="232308" y="241033"/>
                  </a:lnTo>
                  <a:lnTo>
                    <a:pt x="228790" y="244551"/>
                  </a:lnTo>
                  <a:lnTo>
                    <a:pt x="228790" y="253263"/>
                  </a:lnTo>
                  <a:lnTo>
                    <a:pt x="232308" y="256781"/>
                  </a:lnTo>
                  <a:lnTo>
                    <a:pt x="253263" y="256781"/>
                  </a:lnTo>
                  <a:lnTo>
                    <a:pt x="254850" y="256286"/>
                  </a:lnTo>
                  <a:lnTo>
                    <a:pt x="261188" y="251828"/>
                  </a:lnTo>
                  <a:lnTo>
                    <a:pt x="261188" y="264109"/>
                  </a:lnTo>
                  <a:lnTo>
                    <a:pt x="252717" y="264109"/>
                  </a:lnTo>
                  <a:lnTo>
                    <a:pt x="252717" y="279869"/>
                  </a:lnTo>
                  <a:lnTo>
                    <a:pt x="252717" y="302856"/>
                  </a:lnTo>
                  <a:lnTo>
                    <a:pt x="244551" y="302856"/>
                  </a:lnTo>
                  <a:lnTo>
                    <a:pt x="244551" y="279869"/>
                  </a:lnTo>
                  <a:lnTo>
                    <a:pt x="252717" y="279869"/>
                  </a:lnTo>
                  <a:lnTo>
                    <a:pt x="252717" y="264109"/>
                  </a:lnTo>
                  <a:lnTo>
                    <a:pt x="232308" y="264109"/>
                  </a:lnTo>
                  <a:lnTo>
                    <a:pt x="228790" y="267639"/>
                  </a:lnTo>
                  <a:lnTo>
                    <a:pt x="228790" y="302856"/>
                  </a:lnTo>
                  <a:lnTo>
                    <a:pt x="189001" y="302856"/>
                  </a:lnTo>
                  <a:lnTo>
                    <a:pt x="192430" y="290918"/>
                  </a:lnTo>
                  <a:lnTo>
                    <a:pt x="199948" y="265074"/>
                  </a:lnTo>
                  <a:lnTo>
                    <a:pt x="203771" y="252082"/>
                  </a:lnTo>
                  <a:lnTo>
                    <a:pt x="219519" y="267436"/>
                  </a:lnTo>
                  <a:lnTo>
                    <a:pt x="228333" y="258406"/>
                  </a:lnTo>
                  <a:lnTo>
                    <a:pt x="221843" y="252082"/>
                  </a:lnTo>
                  <a:lnTo>
                    <a:pt x="207835" y="238429"/>
                  </a:lnTo>
                  <a:lnTo>
                    <a:pt x="210908" y="228371"/>
                  </a:lnTo>
                  <a:lnTo>
                    <a:pt x="219379" y="208673"/>
                  </a:lnTo>
                  <a:lnTo>
                    <a:pt x="229857" y="196811"/>
                  </a:lnTo>
                  <a:lnTo>
                    <a:pt x="242277" y="190995"/>
                  </a:lnTo>
                  <a:lnTo>
                    <a:pt x="256552" y="189458"/>
                  </a:lnTo>
                  <a:lnTo>
                    <a:pt x="300939" y="189458"/>
                  </a:lnTo>
                  <a:lnTo>
                    <a:pt x="300939" y="176834"/>
                  </a:lnTo>
                  <a:lnTo>
                    <a:pt x="256552" y="176834"/>
                  </a:lnTo>
                  <a:lnTo>
                    <a:pt x="240919" y="178346"/>
                  </a:lnTo>
                  <a:lnTo>
                    <a:pt x="198843" y="224663"/>
                  </a:lnTo>
                  <a:lnTo>
                    <a:pt x="181952" y="281762"/>
                  </a:lnTo>
                  <a:lnTo>
                    <a:pt x="169227" y="326250"/>
                  </a:lnTo>
                  <a:lnTo>
                    <a:pt x="154559" y="326250"/>
                  </a:lnTo>
                  <a:lnTo>
                    <a:pt x="209042" y="143040"/>
                  </a:lnTo>
                  <a:lnTo>
                    <a:pt x="196951" y="139433"/>
                  </a:lnTo>
                  <a:lnTo>
                    <a:pt x="129832" y="365201"/>
                  </a:lnTo>
                  <a:lnTo>
                    <a:pt x="90258" y="353428"/>
                  </a:lnTo>
                  <a:lnTo>
                    <a:pt x="86766" y="365201"/>
                  </a:lnTo>
                  <a:lnTo>
                    <a:pt x="86677" y="365518"/>
                  </a:lnTo>
                  <a:lnTo>
                    <a:pt x="138315" y="380873"/>
                  </a:lnTo>
                  <a:lnTo>
                    <a:pt x="142240" y="367728"/>
                  </a:lnTo>
                  <a:lnTo>
                    <a:pt x="172008" y="367728"/>
                  </a:lnTo>
                  <a:lnTo>
                    <a:pt x="174701" y="375551"/>
                  </a:lnTo>
                  <a:lnTo>
                    <a:pt x="174777" y="375805"/>
                  </a:lnTo>
                  <a:lnTo>
                    <a:pt x="180047" y="382282"/>
                  </a:lnTo>
                  <a:lnTo>
                    <a:pt x="187350" y="386664"/>
                  </a:lnTo>
                  <a:lnTo>
                    <a:pt x="187579" y="386664"/>
                  </a:lnTo>
                  <a:lnTo>
                    <a:pt x="195783" y="388162"/>
                  </a:lnTo>
                  <a:lnTo>
                    <a:pt x="204000" y="386664"/>
                  </a:lnTo>
                  <a:lnTo>
                    <a:pt x="204228" y="386664"/>
                  </a:lnTo>
                  <a:lnTo>
                    <a:pt x="211518" y="382282"/>
                  </a:lnTo>
                  <a:lnTo>
                    <a:pt x="216789" y="375805"/>
                  </a:lnTo>
                  <a:lnTo>
                    <a:pt x="216877" y="375551"/>
                  </a:lnTo>
                  <a:lnTo>
                    <a:pt x="219557" y="367728"/>
                  </a:lnTo>
                  <a:lnTo>
                    <a:pt x="266649" y="367728"/>
                  </a:lnTo>
                  <a:lnTo>
                    <a:pt x="271526" y="375805"/>
                  </a:lnTo>
                  <a:lnTo>
                    <a:pt x="271627" y="375983"/>
                  </a:lnTo>
                  <a:lnTo>
                    <a:pt x="278726" y="382447"/>
                  </a:lnTo>
                  <a:lnTo>
                    <a:pt x="287451" y="386664"/>
                  </a:lnTo>
                  <a:lnTo>
                    <a:pt x="297357" y="388162"/>
                  </a:lnTo>
                  <a:lnTo>
                    <a:pt x="307263" y="386664"/>
                  </a:lnTo>
                  <a:lnTo>
                    <a:pt x="315988" y="382447"/>
                  </a:lnTo>
                  <a:lnTo>
                    <a:pt x="323075" y="375983"/>
                  </a:lnTo>
                  <a:lnTo>
                    <a:pt x="323342" y="375551"/>
                  </a:lnTo>
                  <a:lnTo>
                    <a:pt x="328066" y="367728"/>
                  </a:lnTo>
                  <a:lnTo>
                    <a:pt x="357378" y="367728"/>
                  </a:lnTo>
                  <a:lnTo>
                    <a:pt x="357378" y="355130"/>
                  </a:lnTo>
                  <a:lnTo>
                    <a:pt x="357378" y="290499"/>
                  </a:lnTo>
                  <a:lnTo>
                    <a:pt x="357378" y="279869"/>
                  </a:lnTo>
                  <a:lnTo>
                    <a:pt x="357378" y="277888"/>
                  </a:lnTo>
                  <a:close/>
                </a:path>
                <a:path w="490854" h="441959">
                  <a:moveTo>
                    <a:pt x="490232" y="382244"/>
                  </a:moveTo>
                  <a:lnTo>
                    <a:pt x="486575" y="364921"/>
                  </a:lnTo>
                  <a:lnTo>
                    <a:pt x="484543" y="360489"/>
                  </a:lnTo>
                  <a:lnTo>
                    <a:pt x="484543" y="382244"/>
                  </a:lnTo>
                  <a:lnTo>
                    <a:pt x="483768" y="397014"/>
                  </a:lnTo>
                  <a:lnTo>
                    <a:pt x="457339" y="429374"/>
                  </a:lnTo>
                  <a:lnTo>
                    <a:pt x="423608" y="436003"/>
                  </a:lnTo>
                  <a:lnTo>
                    <a:pt x="66611" y="436003"/>
                  </a:lnTo>
                  <a:lnTo>
                    <a:pt x="20497" y="421309"/>
                  </a:lnTo>
                  <a:lnTo>
                    <a:pt x="5689" y="382244"/>
                  </a:lnTo>
                  <a:lnTo>
                    <a:pt x="9156" y="366344"/>
                  </a:lnTo>
                  <a:lnTo>
                    <a:pt x="195300" y="40538"/>
                  </a:lnTo>
                  <a:lnTo>
                    <a:pt x="231089" y="7937"/>
                  </a:lnTo>
                  <a:lnTo>
                    <a:pt x="245110" y="5651"/>
                  </a:lnTo>
                  <a:lnTo>
                    <a:pt x="259143" y="7937"/>
                  </a:lnTo>
                  <a:lnTo>
                    <a:pt x="294919" y="40538"/>
                  </a:lnTo>
                  <a:lnTo>
                    <a:pt x="473430" y="349719"/>
                  </a:lnTo>
                  <a:lnTo>
                    <a:pt x="484543" y="382244"/>
                  </a:lnTo>
                  <a:lnTo>
                    <a:pt x="484543" y="360489"/>
                  </a:lnTo>
                  <a:lnTo>
                    <a:pt x="299821" y="37719"/>
                  </a:lnTo>
                  <a:lnTo>
                    <a:pt x="266992" y="5651"/>
                  </a:lnTo>
                  <a:lnTo>
                    <a:pt x="260642" y="2476"/>
                  </a:lnTo>
                  <a:lnTo>
                    <a:pt x="245110" y="0"/>
                  </a:lnTo>
                  <a:lnTo>
                    <a:pt x="229590" y="2476"/>
                  </a:lnTo>
                  <a:lnTo>
                    <a:pt x="215074" y="9740"/>
                  </a:lnTo>
                  <a:lnTo>
                    <a:pt x="11899" y="346887"/>
                  </a:lnTo>
                  <a:lnTo>
                    <a:pt x="0" y="382244"/>
                  </a:lnTo>
                  <a:lnTo>
                    <a:pt x="889" y="397014"/>
                  </a:lnTo>
                  <a:lnTo>
                    <a:pt x="30124" y="434327"/>
                  </a:lnTo>
                  <a:lnTo>
                    <a:pt x="66611" y="441655"/>
                  </a:lnTo>
                  <a:lnTo>
                    <a:pt x="423608" y="441655"/>
                  </a:lnTo>
                  <a:lnTo>
                    <a:pt x="443344" y="439788"/>
                  </a:lnTo>
                  <a:lnTo>
                    <a:pt x="454939" y="436003"/>
                  </a:lnTo>
                  <a:lnTo>
                    <a:pt x="460108" y="434327"/>
                  </a:lnTo>
                  <a:lnTo>
                    <a:pt x="473722" y="425361"/>
                  </a:lnTo>
                  <a:lnTo>
                    <a:pt x="483628" y="413131"/>
                  </a:lnTo>
                  <a:lnTo>
                    <a:pt x="489267" y="398449"/>
                  </a:lnTo>
                  <a:lnTo>
                    <a:pt x="490232" y="382244"/>
                  </a:lnTo>
                  <a:close/>
                </a:path>
              </a:pathLst>
            </a:custGeom>
            <a:solidFill>
              <a:srgbClr val="13110C"/>
            </a:solidFill>
          </p:spPr>
          <p:txBody>
            <a:bodyPr wrap="square" lIns="0" tIns="0" rIns="0" bIns="0" rtlCol="0">
              <a:noAutofit/>
            </a:bodyPr>
            <a:lstStyle/>
            <a:p>
              <a:endParaRPr/>
            </a:p>
          </p:txBody>
        </p:sp>
      </p:grpSp>
      <p:grpSp>
        <p:nvGrpSpPr>
          <p:cNvPr id="23" name="object 23"/>
          <p:cNvGrpSpPr/>
          <p:nvPr/>
        </p:nvGrpSpPr>
        <p:grpSpPr>
          <a:xfrm>
            <a:off x="3333006" y="3114317"/>
            <a:ext cx="490855" cy="441959"/>
            <a:chOff x="3335932" y="3264055"/>
            <a:chExt cx="490855" cy="441959"/>
          </a:xfrm>
        </p:grpSpPr>
        <p:sp>
          <p:nvSpPr>
            <p:cNvPr id="24" name="object 24"/>
            <p:cNvSpPr/>
            <p:nvPr/>
          </p:nvSpPr>
          <p:spPr>
            <a:xfrm>
              <a:off x="3347570" y="3275642"/>
              <a:ext cx="467359" cy="419100"/>
            </a:xfrm>
            <a:custGeom>
              <a:avLst/>
              <a:gdLst/>
              <a:ahLst/>
              <a:cxnLst/>
              <a:rect l="l" t="t" r="r" b="b"/>
              <a:pathLst>
                <a:path w="467359" h="419100">
                  <a:moveTo>
                    <a:pt x="233482" y="0"/>
                  </a:moveTo>
                  <a:lnTo>
                    <a:pt x="209677" y="7981"/>
                  </a:lnTo>
                  <a:lnTo>
                    <a:pt x="188809" y="31927"/>
                  </a:lnTo>
                  <a:lnTo>
                    <a:pt x="10297" y="341109"/>
                  </a:lnTo>
                  <a:lnTo>
                    <a:pt x="0" y="371154"/>
                  </a:lnTo>
                  <a:lnTo>
                    <a:pt x="4990" y="395758"/>
                  </a:lnTo>
                  <a:lnTo>
                    <a:pt x="23804" y="412384"/>
                  </a:lnTo>
                  <a:lnTo>
                    <a:pt x="54976" y="418490"/>
                  </a:lnTo>
                  <a:lnTo>
                    <a:pt x="411973" y="418490"/>
                  </a:lnTo>
                  <a:lnTo>
                    <a:pt x="443146" y="412384"/>
                  </a:lnTo>
                  <a:lnTo>
                    <a:pt x="461963" y="395758"/>
                  </a:lnTo>
                  <a:lnTo>
                    <a:pt x="466955" y="371154"/>
                  </a:lnTo>
                  <a:lnTo>
                    <a:pt x="456652" y="341109"/>
                  </a:lnTo>
                  <a:lnTo>
                    <a:pt x="278166" y="31927"/>
                  </a:lnTo>
                  <a:lnTo>
                    <a:pt x="257290" y="7981"/>
                  </a:lnTo>
                  <a:lnTo>
                    <a:pt x="233482" y="0"/>
                  </a:lnTo>
                  <a:close/>
                </a:path>
              </a:pathLst>
            </a:custGeom>
            <a:solidFill>
              <a:srgbClr val="13110C"/>
            </a:solidFill>
          </p:spPr>
          <p:txBody>
            <a:bodyPr wrap="square" lIns="0" tIns="0" rIns="0" bIns="0" rtlCol="0">
              <a:noAutofit/>
            </a:bodyPr>
            <a:lstStyle/>
            <a:p>
              <a:endParaRPr/>
            </a:p>
          </p:txBody>
        </p:sp>
        <p:sp>
          <p:nvSpPr>
            <p:cNvPr id="25" name="object 25"/>
            <p:cNvSpPr/>
            <p:nvPr/>
          </p:nvSpPr>
          <p:spPr>
            <a:xfrm>
              <a:off x="3384551" y="3316098"/>
              <a:ext cx="393065" cy="347980"/>
            </a:xfrm>
            <a:custGeom>
              <a:avLst/>
              <a:gdLst/>
              <a:ahLst/>
              <a:cxnLst/>
              <a:rect l="l" t="t" r="r" b="b"/>
              <a:pathLst>
                <a:path w="393064" h="347979">
                  <a:moveTo>
                    <a:pt x="196501" y="0"/>
                  </a:moveTo>
                  <a:lnTo>
                    <a:pt x="184601" y="3990"/>
                  </a:lnTo>
                  <a:lnTo>
                    <a:pt x="174168" y="15963"/>
                  </a:lnTo>
                  <a:lnTo>
                    <a:pt x="5144" y="308698"/>
                  </a:lnTo>
                  <a:lnTo>
                    <a:pt x="0" y="323723"/>
                  </a:lnTo>
                  <a:lnTo>
                    <a:pt x="2498" y="336022"/>
                  </a:lnTo>
                  <a:lnTo>
                    <a:pt x="11904" y="344331"/>
                  </a:lnTo>
                  <a:lnTo>
                    <a:pt x="27483" y="347383"/>
                  </a:lnTo>
                  <a:lnTo>
                    <a:pt x="365506" y="347383"/>
                  </a:lnTo>
                  <a:lnTo>
                    <a:pt x="381093" y="344331"/>
                  </a:lnTo>
                  <a:lnTo>
                    <a:pt x="390502" y="336022"/>
                  </a:lnTo>
                  <a:lnTo>
                    <a:pt x="392997" y="323723"/>
                  </a:lnTo>
                  <a:lnTo>
                    <a:pt x="387846" y="308698"/>
                  </a:lnTo>
                  <a:lnTo>
                    <a:pt x="218834" y="15963"/>
                  </a:lnTo>
                  <a:lnTo>
                    <a:pt x="208401" y="3990"/>
                  </a:lnTo>
                  <a:lnTo>
                    <a:pt x="196501" y="0"/>
                  </a:lnTo>
                  <a:close/>
                </a:path>
              </a:pathLst>
            </a:custGeom>
            <a:solidFill>
              <a:srgbClr val="FFD800"/>
            </a:solidFill>
          </p:spPr>
          <p:txBody>
            <a:bodyPr wrap="square" lIns="0" tIns="0" rIns="0" bIns="0" rtlCol="0">
              <a:noAutofit/>
            </a:bodyPr>
            <a:lstStyle/>
            <a:p>
              <a:endParaRPr/>
            </a:p>
          </p:txBody>
        </p:sp>
        <p:pic>
          <p:nvPicPr>
            <p:cNvPr id="26" name="object 26"/>
            <p:cNvPicPr/>
            <p:nvPr/>
          </p:nvPicPr>
          <p:blipFill>
            <a:blip r:embed="rId11"/>
            <a:stretch>
              <a:fillRect/>
            </a:stretch>
          </p:blipFill>
          <p:spPr>
            <a:xfrm>
              <a:off x="3437588" y="3422660"/>
              <a:ext cx="244538" cy="221703"/>
            </a:xfrm>
            <a:prstGeom prst="rect">
              <a:avLst/>
            </a:prstGeom>
          </p:spPr>
        </p:pic>
        <p:sp>
          <p:nvSpPr>
            <p:cNvPr id="27" name="object 27"/>
            <p:cNvSpPr/>
            <p:nvPr/>
          </p:nvSpPr>
          <p:spPr>
            <a:xfrm>
              <a:off x="3335932" y="3264055"/>
              <a:ext cx="490855" cy="441959"/>
            </a:xfrm>
            <a:custGeom>
              <a:avLst/>
              <a:gdLst/>
              <a:ahLst/>
              <a:cxnLst/>
              <a:rect l="l" t="t" r="r" b="b"/>
              <a:pathLst>
                <a:path w="490854" h="441959">
                  <a:moveTo>
                    <a:pt x="245113" y="0"/>
                  </a:moveTo>
                  <a:lnTo>
                    <a:pt x="201891" y="21570"/>
                  </a:lnTo>
                  <a:lnTo>
                    <a:pt x="11903" y="346900"/>
                  </a:lnTo>
                  <a:lnTo>
                    <a:pt x="0" y="382250"/>
                  </a:lnTo>
                  <a:lnTo>
                    <a:pt x="883" y="397022"/>
                  </a:lnTo>
                  <a:lnTo>
                    <a:pt x="30137" y="434330"/>
                  </a:lnTo>
                  <a:lnTo>
                    <a:pt x="66601" y="441667"/>
                  </a:lnTo>
                  <a:lnTo>
                    <a:pt x="423611" y="441667"/>
                  </a:lnTo>
                  <a:lnTo>
                    <a:pt x="443343" y="439797"/>
                  </a:lnTo>
                  <a:lnTo>
                    <a:pt x="454921" y="436016"/>
                  </a:lnTo>
                  <a:lnTo>
                    <a:pt x="66601" y="436016"/>
                  </a:lnTo>
                  <a:lnTo>
                    <a:pt x="48379" y="434330"/>
                  </a:lnTo>
                  <a:lnTo>
                    <a:pt x="11496" y="410311"/>
                  </a:lnTo>
                  <a:lnTo>
                    <a:pt x="5688" y="382250"/>
                  </a:lnTo>
                  <a:lnTo>
                    <a:pt x="9148" y="366352"/>
                  </a:lnTo>
                  <a:lnTo>
                    <a:pt x="195303" y="40551"/>
                  </a:lnTo>
                  <a:lnTo>
                    <a:pt x="231088" y="7952"/>
                  </a:lnTo>
                  <a:lnTo>
                    <a:pt x="245113" y="5664"/>
                  </a:lnTo>
                  <a:lnTo>
                    <a:pt x="267019" y="5664"/>
                  </a:lnTo>
                  <a:lnTo>
                    <a:pt x="260644" y="2473"/>
                  </a:lnTo>
                  <a:lnTo>
                    <a:pt x="245113" y="0"/>
                  </a:lnTo>
                  <a:close/>
                </a:path>
                <a:path w="490854" h="441959">
                  <a:moveTo>
                    <a:pt x="267019" y="5664"/>
                  </a:moveTo>
                  <a:lnTo>
                    <a:pt x="245113" y="5664"/>
                  </a:lnTo>
                  <a:lnTo>
                    <a:pt x="259139" y="7952"/>
                  </a:lnTo>
                  <a:lnTo>
                    <a:pt x="272322" y="14673"/>
                  </a:lnTo>
                  <a:lnTo>
                    <a:pt x="473421" y="349719"/>
                  </a:lnTo>
                  <a:lnTo>
                    <a:pt x="484544" y="382250"/>
                  </a:lnTo>
                  <a:lnTo>
                    <a:pt x="483772" y="397022"/>
                  </a:lnTo>
                  <a:lnTo>
                    <a:pt x="457334" y="429379"/>
                  </a:lnTo>
                  <a:lnTo>
                    <a:pt x="423611" y="436016"/>
                  </a:lnTo>
                  <a:lnTo>
                    <a:pt x="454921" y="436016"/>
                  </a:lnTo>
                  <a:lnTo>
                    <a:pt x="489264" y="398456"/>
                  </a:lnTo>
                  <a:lnTo>
                    <a:pt x="490232" y="382250"/>
                  </a:lnTo>
                  <a:lnTo>
                    <a:pt x="486575" y="364930"/>
                  </a:lnTo>
                  <a:lnTo>
                    <a:pt x="478323" y="346900"/>
                  </a:lnTo>
                  <a:lnTo>
                    <a:pt x="299824" y="37731"/>
                  </a:lnTo>
                  <a:lnTo>
                    <a:pt x="288336" y="21570"/>
                  </a:lnTo>
                  <a:lnTo>
                    <a:pt x="275164" y="9740"/>
                  </a:lnTo>
                  <a:lnTo>
                    <a:pt x="267019" y="5664"/>
                  </a:lnTo>
                  <a:close/>
                </a:path>
              </a:pathLst>
            </a:custGeom>
            <a:solidFill>
              <a:srgbClr val="13110C"/>
            </a:solidFill>
          </p:spPr>
          <p:txBody>
            <a:bodyPr wrap="square" lIns="0" tIns="0" rIns="0" bIns="0" rtlCol="0">
              <a:noAutofit/>
            </a:bodyPr>
            <a:lstStyle/>
            <a:p>
              <a:endParaRPr/>
            </a:p>
          </p:txBody>
        </p:sp>
      </p:grpSp>
      <p:grpSp>
        <p:nvGrpSpPr>
          <p:cNvPr id="28" name="object 28"/>
          <p:cNvGrpSpPr/>
          <p:nvPr/>
        </p:nvGrpSpPr>
        <p:grpSpPr>
          <a:xfrm>
            <a:off x="2764099" y="3114317"/>
            <a:ext cx="490855" cy="441959"/>
            <a:chOff x="2767025" y="3264055"/>
            <a:chExt cx="490855" cy="441959"/>
          </a:xfrm>
        </p:grpSpPr>
        <p:sp>
          <p:nvSpPr>
            <p:cNvPr id="29" name="object 29"/>
            <p:cNvSpPr/>
            <p:nvPr/>
          </p:nvSpPr>
          <p:spPr>
            <a:xfrm>
              <a:off x="2778662" y="3275648"/>
              <a:ext cx="467359" cy="419100"/>
            </a:xfrm>
            <a:custGeom>
              <a:avLst/>
              <a:gdLst/>
              <a:ahLst/>
              <a:cxnLst/>
              <a:rect l="l" t="t" r="r" b="b"/>
              <a:pathLst>
                <a:path w="467359" h="419100">
                  <a:moveTo>
                    <a:pt x="233481" y="0"/>
                  </a:moveTo>
                  <a:lnTo>
                    <a:pt x="209672" y="7979"/>
                  </a:lnTo>
                  <a:lnTo>
                    <a:pt x="188796" y="31918"/>
                  </a:lnTo>
                  <a:lnTo>
                    <a:pt x="10297" y="341099"/>
                  </a:lnTo>
                  <a:lnTo>
                    <a:pt x="0" y="371151"/>
                  </a:lnTo>
                  <a:lnTo>
                    <a:pt x="4990" y="395760"/>
                  </a:lnTo>
                  <a:lnTo>
                    <a:pt x="23804" y="412387"/>
                  </a:lnTo>
                  <a:lnTo>
                    <a:pt x="54976" y="418493"/>
                  </a:lnTo>
                  <a:lnTo>
                    <a:pt x="411986" y="418493"/>
                  </a:lnTo>
                  <a:lnTo>
                    <a:pt x="443152" y="412387"/>
                  </a:lnTo>
                  <a:lnTo>
                    <a:pt x="461967" y="395760"/>
                  </a:lnTo>
                  <a:lnTo>
                    <a:pt x="466960" y="371151"/>
                  </a:lnTo>
                  <a:lnTo>
                    <a:pt x="456664" y="341099"/>
                  </a:lnTo>
                  <a:lnTo>
                    <a:pt x="278166" y="31918"/>
                  </a:lnTo>
                  <a:lnTo>
                    <a:pt x="257290" y="7979"/>
                  </a:lnTo>
                  <a:lnTo>
                    <a:pt x="233481" y="0"/>
                  </a:lnTo>
                  <a:close/>
                </a:path>
              </a:pathLst>
            </a:custGeom>
            <a:solidFill>
              <a:srgbClr val="13110C"/>
            </a:solidFill>
          </p:spPr>
          <p:txBody>
            <a:bodyPr wrap="square" lIns="0" tIns="0" rIns="0" bIns="0" rtlCol="0">
              <a:noAutofit/>
            </a:bodyPr>
            <a:lstStyle/>
            <a:p>
              <a:endParaRPr/>
            </a:p>
          </p:txBody>
        </p:sp>
        <p:sp>
          <p:nvSpPr>
            <p:cNvPr id="30" name="object 30"/>
            <p:cNvSpPr/>
            <p:nvPr/>
          </p:nvSpPr>
          <p:spPr>
            <a:xfrm>
              <a:off x="2815634" y="3316098"/>
              <a:ext cx="393065" cy="347980"/>
            </a:xfrm>
            <a:custGeom>
              <a:avLst/>
              <a:gdLst/>
              <a:ahLst/>
              <a:cxnLst/>
              <a:rect l="l" t="t" r="r" b="b"/>
              <a:pathLst>
                <a:path w="393064" h="347979">
                  <a:moveTo>
                    <a:pt x="196509" y="0"/>
                  </a:moveTo>
                  <a:lnTo>
                    <a:pt x="184605" y="3990"/>
                  </a:lnTo>
                  <a:lnTo>
                    <a:pt x="174170" y="15963"/>
                  </a:lnTo>
                  <a:lnTo>
                    <a:pt x="5146" y="308698"/>
                  </a:lnTo>
                  <a:lnTo>
                    <a:pt x="0" y="323723"/>
                  </a:lnTo>
                  <a:lnTo>
                    <a:pt x="2496" y="336022"/>
                  </a:lnTo>
                  <a:lnTo>
                    <a:pt x="11905" y="344331"/>
                  </a:lnTo>
                  <a:lnTo>
                    <a:pt x="27498" y="347383"/>
                  </a:lnTo>
                  <a:lnTo>
                    <a:pt x="365508" y="347383"/>
                  </a:lnTo>
                  <a:lnTo>
                    <a:pt x="381097" y="344331"/>
                  </a:lnTo>
                  <a:lnTo>
                    <a:pt x="390510" y="336022"/>
                  </a:lnTo>
                  <a:lnTo>
                    <a:pt x="393010" y="323723"/>
                  </a:lnTo>
                  <a:lnTo>
                    <a:pt x="387860" y="308698"/>
                  </a:lnTo>
                  <a:lnTo>
                    <a:pt x="218848" y="15963"/>
                  </a:lnTo>
                  <a:lnTo>
                    <a:pt x="208413" y="3990"/>
                  </a:lnTo>
                  <a:lnTo>
                    <a:pt x="196509" y="0"/>
                  </a:lnTo>
                  <a:close/>
                </a:path>
              </a:pathLst>
            </a:custGeom>
            <a:solidFill>
              <a:srgbClr val="FFD800"/>
            </a:solidFill>
          </p:spPr>
          <p:txBody>
            <a:bodyPr wrap="square" lIns="0" tIns="0" rIns="0" bIns="0" rtlCol="0">
              <a:noAutofit/>
            </a:bodyPr>
            <a:lstStyle/>
            <a:p>
              <a:endParaRPr/>
            </a:p>
          </p:txBody>
        </p:sp>
        <p:sp>
          <p:nvSpPr>
            <p:cNvPr id="31" name="object 31"/>
            <p:cNvSpPr/>
            <p:nvPr/>
          </p:nvSpPr>
          <p:spPr>
            <a:xfrm>
              <a:off x="2767025" y="3264064"/>
              <a:ext cx="490855" cy="441959"/>
            </a:xfrm>
            <a:custGeom>
              <a:avLst/>
              <a:gdLst/>
              <a:ahLst/>
              <a:cxnLst/>
              <a:rect l="l" t="t" r="r" b="b"/>
              <a:pathLst>
                <a:path w="490854" h="441959">
                  <a:moveTo>
                    <a:pt x="269519" y="308737"/>
                  </a:moveTo>
                  <a:lnTo>
                    <a:pt x="265074" y="304279"/>
                  </a:lnTo>
                  <a:lnTo>
                    <a:pt x="225158" y="304279"/>
                  </a:lnTo>
                  <a:lnTo>
                    <a:pt x="220700" y="308737"/>
                  </a:lnTo>
                  <a:lnTo>
                    <a:pt x="220700" y="348653"/>
                  </a:lnTo>
                  <a:lnTo>
                    <a:pt x="225158" y="353098"/>
                  </a:lnTo>
                  <a:lnTo>
                    <a:pt x="265074" y="353098"/>
                  </a:lnTo>
                  <a:lnTo>
                    <a:pt x="269519" y="348653"/>
                  </a:lnTo>
                  <a:lnTo>
                    <a:pt x="269519" y="308737"/>
                  </a:lnTo>
                  <a:close/>
                </a:path>
                <a:path w="490854" h="441959">
                  <a:moveTo>
                    <a:pt x="274180" y="148805"/>
                  </a:moveTo>
                  <a:lnTo>
                    <a:pt x="267957" y="142570"/>
                  </a:lnTo>
                  <a:lnTo>
                    <a:pt x="222262" y="142570"/>
                  </a:lnTo>
                  <a:lnTo>
                    <a:pt x="216039" y="148805"/>
                  </a:lnTo>
                  <a:lnTo>
                    <a:pt x="216039" y="202857"/>
                  </a:lnTo>
                  <a:lnTo>
                    <a:pt x="227139" y="273151"/>
                  </a:lnTo>
                  <a:lnTo>
                    <a:pt x="228396" y="280797"/>
                  </a:lnTo>
                  <a:lnTo>
                    <a:pt x="228485" y="281330"/>
                  </a:lnTo>
                  <a:lnTo>
                    <a:pt x="232918" y="287032"/>
                  </a:lnTo>
                  <a:lnTo>
                    <a:pt x="257302" y="287032"/>
                  </a:lnTo>
                  <a:lnTo>
                    <a:pt x="261734" y="280797"/>
                  </a:lnTo>
                  <a:lnTo>
                    <a:pt x="263080" y="273151"/>
                  </a:lnTo>
                  <a:lnTo>
                    <a:pt x="274180" y="202857"/>
                  </a:lnTo>
                  <a:lnTo>
                    <a:pt x="274180" y="148805"/>
                  </a:lnTo>
                  <a:close/>
                </a:path>
                <a:path w="490854" h="441959">
                  <a:moveTo>
                    <a:pt x="490232" y="382244"/>
                  </a:moveTo>
                  <a:lnTo>
                    <a:pt x="486575" y="364921"/>
                  </a:lnTo>
                  <a:lnTo>
                    <a:pt x="484543" y="360489"/>
                  </a:lnTo>
                  <a:lnTo>
                    <a:pt x="484543" y="382244"/>
                  </a:lnTo>
                  <a:lnTo>
                    <a:pt x="483768" y="397014"/>
                  </a:lnTo>
                  <a:lnTo>
                    <a:pt x="457314" y="429374"/>
                  </a:lnTo>
                  <a:lnTo>
                    <a:pt x="423595" y="436016"/>
                  </a:lnTo>
                  <a:lnTo>
                    <a:pt x="66598" y="436016"/>
                  </a:lnTo>
                  <a:lnTo>
                    <a:pt x="20472" y="421309"/>
                  </a:lnTo>
                  <a:lnTo>
                    <a:pt x="5676" y="382244"/>
                  </a:lnTo>
                  <a:lnTo>
                    <a:pt x="9144" y="366356"/>
                  </a:lnTo>
                  <a:lnTo>
                    <a:pt x="195287" y="40551"/>
                  </a:lnTo>
                  <a:lnTo>
                    <a:pt x="231089" y="7950"/>
                  </a:lnTo>
                  <a:lnTo>
                    <a:pt x="245097" y="5664"/>
                  </a:lnTo>
                  <a:lnTo>
                    <a:pt x="259130" y="7950"/>
                  </a:lnTo>
                  <a:lnTo>
                    <a:pt x="294906" y="40551"/>
                  </a:lnTo>
                  <a:lnTo>
                    <a:pt x="473417" y="349732"/>
                  </a:lnTo>
                  <a:lnTo>
                    <a:pt x="484543" y="382244"/>
                  </a:lnTo>
                  <a:lnTo>
                    <a:pt x="484543" y="360489"/>
                  </a:lnTo>
                  <a:lnTo>
                    <a:pt x="299821" y="37731"/>
                  </a:lnTo>
                  <a:lnTo>
                    <a:pt x="267004" y="5664"/>
                  </a:lnTo>
                  <a:lnTo>
                    <a:pt x="260642" y="2476"/>
                  </a:lnTo>
                  <a:lnTo>
                    <a:pt x="245097" y="0"/>
                  </a:lnTo>
                  <a:lnTo>
                    <a:pt x="229577" y="2476"/>
                  </a:lnTo>
                  <a:lnTo>
                    <a:pt x="215061" y="9740"/>
                  </a:lnTo>
                  <a:lnTo>
                    <a:pt x="11887" y="346900"/>
                  </a:lnTo>
                  <a:lnTo>
                    <a:pt x="0" y="382244"/>
                  </a:lnTo>
                  <a:lnTo>
                    <a:pt x="876" y="397014"/>
                  </a:lnTo>
                  <a:lnTo>
                    <a:pt x="30137" y="434327"/>
                  </a:lnTo>
                  <a:lnTo>
                    <a:pt x="66598" y="441667"/>
                  </a:lnTo>
                  <a:lnTo>
                    <a:pt x="423595" y="441667"/>
                  </a:lnTo>
                  <a:lnTo>
                    <a:pt x="473722" y="425361"/>
                  </a:lnTo>
                  <a:lnTo>
                    <a:pt x="489254" y="398449"/>
                  </a:lnTo>
                  <a:lnTo>
                    <a:pt x="490232" y="382244"/>
                  </a:lnTo>
                  <a:close/>
                </a:path>
              </a:pathLst>
            </a:custGeom>
            <a:solidFill>
              <a:srgbClr val="13110C"/>
            </a:solidFill>
          </p:spPr>
          <p:txBody>
            <a:bodyPr wrap="square" lIns="0" tIns="0" rIns="0" bIns="0" rtlCol="0">
              <a:noAutofit/>
            </a:bodyPr>
            <a:lstStyle/>
            <a:p>
              <a:endParaRPr/>
            </a:p>
          </p:txBody>
        </p:sp>
      </p:grpSp>
      <p:grpSp>
        <p:nvGrpSpPr>
          <p:cNvPr id="32" name="object 32"/>
          <p:cNvGrpSpPr/>
          <p:nvPr/>
        </p:nvGrpSpPr>
        <p:grpSpPr>
          <a:xfrm>
            <a:off x="4470818" y="3114324"/>
            <a:ext cx="490855" cy="441959"/>
            <a:chOff x="4473744" y="3264062"/>
            <a:chExt cx="490855" cy="441959"/>
          </a:xfrm>
        </p:grpSpPr>
        <p:sp>
          <p:nvSpPr>
            <p:cNvPr id="33" name="object 33"/>
            <p:cNvSpPr/>
            <p:nvPr/>
          </p:nvSpPr>
          <p:spPr>
            <a:xfrm>
              <a:off x="4485381" y="3275642"/>
              <a:ext cx="467359" cy="419100"/>
            </a:xfrm>
            <a:custGeom>
              <a:avLst/>
              <a:gdLst/>
              <a:ahLst/>
              <a:cxnLst/>
              <a:rect l="l" t="t" r="r" b="b"/>
              <a:pathLst>
                <a:path w="467359" h="419100">
                  <a:moveTo>
                    <a:pt x="233487" y="0"/>
                  </a:moveTo>
                  <a:lnTo>
                    <a:pt x="209682" y="7981"/>
                  </a:lnTo>
                  <a:lnTo>
                    <a:pt x="188809" y="31927"/>
                  </a:lnTo>
                  <a:lnTo>
                    <a:pt x="10297" y="341096"/>
                  </a:lnTo>
                  <a:lnTo>
                    <a:pt x="0" y="371148"/>
                  </a:lnTo>
                  <a:lnTo>
                    <a:pt x="4990" y="395757"/>
                  </a:lnTo>
                  <a:lnTo>
                    <a:pt x="23804" y="412384"/>
                  </a:lnTo>
                  <a:lnTo>
                    <a:pt x="54976" y="418490"/>
                  </a:lnTo>
                  <a:lnTo>
                    <a:pt x="411973" y="418490"/>
                  </a:lnTo>
                  <a:lnTo>
                    <a:pt x="443152" y="412384"/>
                  </a:lnTo>
                  <a:lnTo>
                    <a:pt x="461970" y="395757"/>
                  </a:lnTo>
                  <a:lnTo>
                    <a:pt x="466962" y="371148"/>
                  </a:lnTo>
                  <a:lnTo>
                    <a:pt x="456664" y="341096"/>
                  </a:lnTo>
                  <a:lnTo>
                    <a:pt x="278166" y="31927"/>
                  </a:lnTo>
                  <a:lnTo>
                    <a:pt x="257292" y="7981"/>
                  </a:lnTo>
                  <a:lnTo>
                    <a:pt x="233487" y="0"/>
                  </a:lnTo>
                  <a:close/>
                </a:path>
              </a:pathLst>
            </a:custGeom>
            <a:solidFill>
              <a:srgbClr val="13110C"/>
            </a:solidFill>
          </p:spPr>
          <p:txBody>
            <a:bodyPr wrap="square" lIns="0" tIns="0" rIns="0" bIns="0" rtlCol="0">
              <a:noAutofit/>
            </a:bodyPr>
            <a:lstStyle/>
            <a:p>
              <a:endParaRPr/>
            </a:p>
          </p:txBody>
        </p:sp>
        <p:sp>
          <p:nvSpPr>
            <p:cNvPr id="34" name="object 34"/>
            <p:cNvSpPr/>
            <p:nvPr/>
          </p:nvSpPr>
          <p:spPr>
            <a:xfrm>
              <a:off x="4522361" y="3316101"/>
              <a:ext cx="393065" cy="347980"/>
            </a:xfrm>
            <a:custGeom>
              <a:avLst/>
              <a:gdLst/>
              <a:ahLst/>
              <a:cxnLst/>
              <a:rect l="l" t="t" r="r" b="b"/>
              <a:pathLst>
                <a:path w="393064" h="347979">
                  <a:moveTo>
                    <a:pt x="196504" y="0"/>
                  </a:moveTo>
                  <a:lnTo>
                    <a:pt x="184598" y="3990"/>
                  </a:lnTo>
                  <a:lnTo>
                    <a:pt x="174150" y="15963"/>
                  </a:lnTo>
                  <a:lnTo>
                    <a:pt x="5151" y="308686"/>
                  </a:lnTo>
                  <a:lnTo>
                    <a:pt x="0" y="323712"/>
                  </a:lnTo>
                  <a:lnTo>
                    <a:pt x="2495" y="336016"/>
                  </a:lnTo>
                  <a:lnTo>
                    <a:pt x="11904" y="344329"/>
                  </a:lnTo>
                  <a:lnTo>
                    <a:pt x="27490" y="347383"/>
                  </a:lnTo>
                  <a:lnTo>
                    <a:pt x="365501" y="347383"/>
                  </a:lnTo>
                  <a:lnTo>
                    <a:pt x="381090" y="344329"/>
                  </a:lnTo>
                  <a:lnTo>
                    <a:pt x="390502" y="336016"/>
                  </a:lnTo>
                  <a:lnTo>
                    <a:pt x="393003" y="323712"/>
                  </a:lnTo>
                  <a:lnTo>
                    <a:pt x="387853" y="308686"/>
                  </a:lnTo>
                  <a:lnTo>
                    <a:pt x="218829" y="15963"/>
                  </a:lnTo>
                  <a:lnTo>
                    <a:pt x="208403" y="3990"/>
                  </a:lnTo>
                  <a:lnTo>
                    <a:pt x="196504" y="0"/>
                  </a:lnTo>
                  <a:close/>
                </a:path>
              </a:pathLst>
            </a:custGeom>
            <a:solidFill>
              <a:srgbClr val="FFD800"/>
            </a:solidFill>
          </p:spPr>
          <p:txBody>
            <a:bodyPr wrap="square" lIns="0" tIns="0" rIns="0" bIns="0" rtlCol="0">
              <a:noAutofit/>
            </a:bodyPr>
            <a:lstStyle/>
            <a:p>
              <a:endParaRPr/>
            </a:p>
          </p:txBody>
        </p:sp>
        <p:sp>
          <p:nvSpPr>
            <p:cNvPr id="35" name="object 35"/>
            <p:cNvSpPr/>
            <p:nvPr/>
          </p:nvSpPr>
          <p:spPr>
            <a:xfrm>
              <a:off x="4473744" y="3264062"/>
              <a:ext cx="490855" cy="441959"/>
            </a:xfrm>
            <a:custGeom>
              <a:avLst/>
              <a:gdLst/>
              <a:ahLst/>
              <a:cxnLst/>
              <a:rect l="l" t="t" r="r" b="b"/>
              <a:pathLst>
                <a:path w="490854" h="441959">
                  <a:moveTo>
                    <a:pt x="245113" y="0"/>
                  </a:moveTo>
                  <a:lnTo>
                    <a:pt x="201897" y="21565"/>
                  </a:lnTo>
                  <a:lnTo>
                    <a:pt x="11903" y="346887"/>
                  </a:lnTo>
                  <a:lnTo>
                    <a:pt x="0" y="382238"/>
                  </a:lnTo>
                  <a:lnTo>
                    <a:pt x="883" y="397009"/>
                  </a:lnTo>
                  <a:lnTo>
                    <a:pt x="30124" y="434317"/>
                  </a:lnTo>
                  <a:lnTo>
                    <a:pt x="66614" y="441655"/>
                  </a:lnTo>
                  <a:lnTo>
                    <a:pt x="423611" y="441655"/>
                  </a:lnTo>
                  <a:lnTo>
                    <a:pt x="443348" y="439786"/>
                  </a:lnTo>
                  <a:lnTo>
                    <a:pt x="454936" y="436003"/>
                  </a:lnTo>
                  <a:lnTo>
                    <a:pt x="66614" y="436003"/>
                  </a:lnTo>
                  <a:lnTo>
                    <a:pt x="48390" y="434317"/>
                  </a:lnTo>
                  <a:lnTo>
                    <a:pt x="11496" y="410298"/>
                  </a:lnTo>
                  <a:lnTo>
                    <a:pt x="5693" y="382238"/>
                  </a:lnTo>
                  <a:lnTo>
                    <a:pt x="9149" y="366345"/>
                  </a:lnTo>
                  <a:lnTo>
                    <a:pt x="195303" y="40538"/>
                  </a:lnTo>
                  <a:lnTo>
                    <a:pt x="231093" y="7939"/>
                  </a:lnTo>
                  <a:lnTo>
                    <a:pt x="245113" y="5651"/>
                  </a:lnTo>
                  <a:lnTo>
                    <a:pt x="266995" y="5651"/>
                  </a:lnTo>
                  <a:lnTo>
                    <a:pt x="260644" y="2473"/>
                  </a:lnTo>
                  <a:lnTo>
                    <a:pt x="245113" y="0"/>
                  </a:lnTo>
                  <a:close/>
                </a:path>
                <a:path w="490854" h="441959">
                  <a:moveTo>
                    <a:pt x="266995" y="5651"/>
                  </a:moveTo>
                  <a:lnTo>
                    <a:pt x="245113" y="5651"/>
                  </a:lnTo>
                  <a:lnTo>
                    <a:pt x="259137" y="7939"/>
                  </a:lnTo>
                  <a:lnTo>
                    <a:pt x="272318" y="14660"/>
                  </a:lnTo>
                  <a:lnTo>
                    <a:pt x="473433" y="349719"/>
                  </a:lnTo>
                  <a:lnTo>
                    <a:pt x="484539" y="382238"/>
                  </a:lnTo>
                  <a:lnTo>
                    <a:pt x="483767" y="397009"/>
                  </a:lnTo>
                  <a:lnTo>
                    <a:pt x="457328" y="429366"/>
                  </a:lnTo>
                  <a:lnTo>
                    <a:pt x="423611" y="436003"/>
                  </a:lnTo>
                  <a:lnTo>
                    <a:pt x="454936" y="436003"/>
                  </a:lnTo>
                  <a:lnTo>
                    <a:pt x="489256" y="398444"/>
                  </a:lnTo>
                  <a:lnTo>
                    <a:pt x="490226" y="382238"/>
                  </a:lnTo>
                  <a:lnTo>
                    <a:pt x="486571" y="364917"/>
                  </a:lnTo>
                  <a:lnTo>
                    <a:pt x="478323" y="346887"/>
                  </a:lnTo>
                  <a:lnTo>
                    <a:pt x="299824" y="37718"/>
                  </a:lnTo>
                  <a:lnTo>
                    <a:pt x="288336" y="21565"/>
                  </a:lnTo>
                  <a:lnTo>
                    <a:pt x="275164" y="9739"/>
                  </a:lnTo>
                  <a:lnTo>
                    <a:pt x="266995" y="5651"/>
                  </a:lnTo>
                  <a:close/>
                </a:path>
              </a:pathLst>
            </a:custGeom>
            <a:solidFill>
              <a:srgbClr val="13110C"/>
            </a:solidFill>
          </p:spPr>
          <p:txBody>
            <a:bodyPr wrap="square" lIns="0" tIns="0" rIns="0" bIns="0" rtlCol="0">
              <a:noAutofit/>
            </a:bodyPr>
            <a:lstStyle/>
            <a:p>
              <a:endParaRPr/>
            </a:p>
          </p:txBody>
        </p:sp>
        <p:pic>
          <p:nvPicPr>
            <p:cNvPr id="36" name="object 36"/>
            <p:cNvPicPr/>
            <p:nvPr/>
          </p:nvPicPr>
          <p:blipFill>
            <a:blip r:embed="rId12"/>
            <a:stretch>
              <a:fillRect/>
            </a:stretch>
          </p:blipFill>
          <p:spPr>
            <a:xfrm>
              <a:off x="4626330" y="3397623"/>
              <a:ext cx="184657" cy="250477"/>
            </a:xfrm>
            <a:prstGeom prst="rect">
              <a:avLst/>
            </a:prstGeom>
          </p:spPr>
        </p:pic>
      </p:grpSp>
      <p:grpSp>
        <p:nvGrpSpPr>
          <p:cNvPr id="37" name="object 37"/>
          <p:cNvGrpSpPr/>
          <p:nvPr/>
        </p:nvGrpSpPr>
        <p:grpSpPr>
          <a:xfrm>
            <a:off x="4348033" y="4576724"/>
            <a:ext cx="627380" cy="567690"/>
            <a:chOff x="4340643" y="4729454"/>
            <a:chExt cx="627380" cy="567690"/>
          </a:xfrm>
        </p:grpSpPr>
        <p:sp>
          <p:nvSpPr>
            <p:cNvPr id="38" name="object 38"/>
            <p:cNvSpPr/>
            <p:nvPr/>
          </p:nvSpPr>
          <p:spPr>
            <a:xfrm>
              <a:off x="4346993" y="4735804"/>
              <a:ext cx="614680" cy="554990"/>
            </a:xfrm>
            <a:custGeom>
              <a:avLst/>
              <a:gdLst/>
              <a:ahLst/>
              <a:cxnLst/>
              <a:rect l="l" t="t" r="r" b="b"/>
              <a:pathLst>
                <a:path w="614679" h="554989">
                  <a:moveTo>
                    <a:pt x="0" y="554405"/>
                  </a:moveTo>
                  <a:lnTo>
                    <a:pt x="614654" y="554405"/>
                  </a:lnTo>
                  <a:lnTo>
                    <a:pt x="614654" y="0"/>
                  </a:lnTo>
                  <a:lnTo>
                    <a:pt x="0" y="0"/>
                  </a:lnTo>
                  <a:lnTo>
                    <a:pt x="0" y="554405"/>
                  </a:lnTo>
                  <a:close/>
                </a:path>
              </a:pathLst>
            </a:custGeom>
            <a:ln w="12700">
              <a:solidFill>
                <a:srgbClr val="757474"/>
              </a:solidFill>
            </a:ln>
          </p:spPr>
          <p:txBody>
            <a:bodyPr wrap="square" lIns="0" tIns="0" rIns="0" bIns="0" rtlCol="0">
              <a:noAutofit/>
            </a:bodyPr>
            <a:lstStyle/>
            <a:p>
              <a:endParaRPr/>
            </a:p>
          </p:txBody>
        </p:sp>
        <p:sp>
          <p:nvSpPr>
            <p:cNvPr id="39" name="object 39"/>
            <p:cNvSpPr/>
            <p:nvPr/>
          </p:nvSpPr>
          <p:spPr>
            <a:xfrm>
              <a:off x="4410052" y="4752007"/>
              <a:ext cx="508000" cy="508000"/>
            </a:xfrm>
            <a:custGeom>
              <a:avLst/>
              <a:gdLst/>
              <a:ahLst/>
              <a:cxnLst/>
              <a:rect l="l" t="t" r="r" b="b"/>
              <a:pathLst>
                <a:path w="508000" h="508000">
                  <a:moveTo>
                    <a:pt x="287577" y="0"/>
                  </a:moveTo>
                  <a:lnTo>
                    <a:pt x="278395" y="0"/>
                  </a:lnTo>
                  <a:lnTo>
                    <a:pt x="273785" y="812"/>
                  </a:lnTo>
                  <a:lnTo>
                    <a:pt x="270280" y="2451"/>
                  </a:lnTo>
                  <a:lnTo>
                    <a:pt x="12673" y="108902"/>
                  </a:lnTo>
                  <a:lnTo>
                    <a:pt x="5587" y="112179"/>
                  </a:lnTo>
                  <a:lnTo>
                    <a:pt x="86" y="120281"/>
                  </a:lnTo>
                  <a:lnTo>
                    <a:pt x="0" y="387553"/>
                  </a:lnTo>
                  <a:lnTo>
                    <a:pt x="5599" y="395795"/>
                  </a:lnTo>
                  <a:lnTo>
                    <a:pt x="12686" y="399072"/>
                  </a:lnTo>
                  <a:lnTo>
                    <a:pt x="212203" y="505523"/>
                  </a:lnTo>
                  <a:lnTo>
                    <a:pt x="214090" y="506399"/>
                  </a:lnTo>
                  <a:lnTo>
                    <a:pt x="216229" y="506996"/>
                  </a:lnTo>
                  <a:lnTo>
                    <a:pt x="218527" y="507403"/>
                  </a:lnTo>
                  <a:lnTo>
                    <a:pt x="218527" y="507999"/>
                  </a:lnTo>
                  <a:lnTo>
                    <a:pt x="231227" y="507999"/>
                  </a:lnTo>
                  <a:lnTo>
                    <a:pt x="231227" y="507403"/>
                  </a:lnTo>
                  <a:lnTo>
                    <a:pt x="233539" y="506996"/>
                  </a:lnTo>
                  <a:lnTo>
                    <a:pt x="235736" y="506399"/>
                  </a:lnTo>
                  <a:lnTo>
                    <a:pt x="237616" y="505523"/>
                  </a:lnTo>
                  <a:lnTo>
                    <a:pt x="264661" y="494347"/>
                  </a:lnTo>
                  <a:lnTo>
                    <a:pt x="218208" y="494347"/>
                  </a:lnTo>
                  <a:lnTo>
                    <a:pt x="18020" y="387553"/>
                  </a:lnTo>
                  <a:lnTo>
                    <a:pt x="15150" y="386245"/>
                  </a:lnTo>
                  <a:lnTo>
                    <a:pt x="12648" y="382206"/>
                  </a:lnTo>
                  <a:lnTo>
                    <a:pt x="12648" y="131622"/>
                  </a:lnTo>
                  <a:lnTo>
                    <a:pt x="38996" y="131622"/>
                  </a:lnTo>
                  <a:lnTo>
                    <a:pt x="18350" y="120281"/>
                  </a:lnTo>
                  <a:lnTo>
                    <a:pt x="275652" y="13944"/>
                  </a:lnTo>
                  <a:lnTo>
                    <a:pt x="276960" y="13334"/>
                  </a:lnTo>
                  <a:lnTo>
                    <a:pt x="279576" y="12674"/>
                  </a:lnTo>
                  <a:lnTo>
                    <a:pt x="314854" y="12674"/>
                  </a:lnTo>
                  <a:lnTo>
                    <a:pt x="295693" y="2451"/>
                  </a:lnTo>
                  <a:lnTo>
                    <a:pt x="292187" y="812"/>
                  </a:lnTo>
                  <a:lnTo>
                    <a:pt x="287577" y="0"/>
                  </a:lnTo>
                  <a:close/>
                </a:path>
                <a:path w="508000" h="508000">
                  <a:moveTo>
                    <a:pt x="165342" y="201015"/>
                  </a:moveTo>
                  <a:lnTo>
                    <a:pt x="138987" y="201015"/>
                  </a:lnTo>
                  <a:lnTo>
                    <a:pt x="218527" y="244716"/>
                  </a:lnTo>
                  <a:lnTo>
                    <a:pt x="218527" y="494347"/>
                  </a:lnTo>
                  <a:lnTo>
                    <a:pt x="231227" y="494347"/>
                  </a:lnTo>
                  <a:lnTo>
                    <a:pt x="231227" y="245186"/>
                  </a:lnTo>
                  <a:lnTo>
                    <a:pt x="258286" y="233933"/>
                  </a:lnTo>
                  <a:lnTo>
                    <a:pt x="225258" y="233933"/>
                  </a:lnTo>
                  <a:lnTo>
                    <a:pt x="165342" y="201015"/>
                  </a:lnTo>
                  <a:close/>
                </a:path>
                <a:path w="508000" h="508000">
                  <a:moveTo>
                    <a:pt x="507948" y="135394"/>
                  </a:moveTo>
                  <a:lnTo>
                    <a:pt x="495248" y="135394"/>
                  </a:lnTo>
                  <a:lnTo>
                    <a:pt x="495248" y="382206"/>
                  </a:lnTo>
                  <a:lnTo>
                    <a:pt x="492746" y="386245"/>
                  </a:lnTo>
                  <a:lnTo>
                    <a:pt x="489867" y="387553"/>
                  </a:lnTo>
                  <a:lnTo>
                    <a:pt x="231475" y="494347"/>
                  </a:lnTo>
                  <a:lnTo>
                    <a:pt x="264661" y="494347"/>
                  </a:lnTo>
                  <a:lnTo>
                    <a:pt x="495222" y="399072"/>
                  </a:lnTo>
                  <a:lnTo>
                    <a:pt x="502309" y="395795"/>
                  </a:lnTo>
                  <a:lnTo>
                    <a:pt x="507896" y="387553"/>
                  </a:lnTo>
                  <a:lnTo>
                    <a:pt x="507948" y="135394"/>
                  </a:lnTo>
                  <a:close/>
                </a:path>
                <a:path w="508000" h="508000">
                  <a:moveTo>
                    <a:pt x="38996" y="131622"/>
                  </a:moveTo>
                  <a:lnTo>
                    <a:pt x="12648" y="131622"/>
                  </a:lnTo>
                  <a:lnTo>
                    <a:pt x="100887" y="180085"/>
                  </a:lnTo>
                  <a:lnTo>
                    <a:pt x="100887" y="238099"/>
                  </a:lnTo>
                  <a:lnTo>
                    <a:pt x="138987" y="255828"/>
                  </a:lnTo>
                  <a:lnTo>
                    <a:pt x="138987" y="201015"/>
                  </a:lnTo>
                  <a:lnTo>
                    <a:pt x="165342" y="201015"/>
                  </a:lnTo>
                  <a:lnTo>
                    <a:pt x="143382" y="188950"/>
                  </a:lnTo>
                  <a:lnTo>
                    <a:pt x="199486" y="165620"/>
                  </a:lnTo>
                  <a:lnTo>
                    <a:pt x="100887" y="165620"/>
                  </a:lnTo>
                  <a:lnTo>
                    <a:pt x="38996" y="131622"/>
                  </a:lnTo>
                  <a:close/>
                </a:path>
                <a:path w="508000" h="508000">
                  <a:moveTo>
                    <a:pt x="437225" y="77965"/>
                  </a:moveTo>
                  <a:lnTo>
                    <a:pt x="410285" y="77965"/>
                  </a:lnTo>
                  <a:lnTo>
                    <a:pt x="489600" y="120281"/>
                  </a:lnTo>
                  <a:lnTo>
                    <a:pt x="490917" y="120891"/>
                  </a:lnTo>
                  <a:lnTo>
                    <a:pt x="491857" y="121767"/>
                  </a:lnTo>
                  <a:lnTo>
                    <a:pt x="492708" y="122720"/>
                  </a:lnTo>
                  <a:lnTo>
                    <a:pt x="225258" y="233933"/>
                  </a:lnTo>
                  <a:lnTo>
                    <a:pt x="258286" y="233933"/>
                  </a:lnTo>
                  <a:lnTo>
                    <a:pt x="495248" y="135394"/>
                  </a:lnTo>
                  <a:lnTo>
                    <a:pt x="507948" y="135394"/>
                  </a:lnTo>
                  <a:lnTo>
                    <a:pt x="507948" y="120484"/>
                  </a:lnTo>
                  <a:lnTo>
                    <a:pt x="502296" y="112179"/>
                  </a:lnTo>
                  <a:lnTo>
                    <a:pt x="495210" y="108902"/>
                  </a:lnTo>
                  <a:lnTo>
                    <a:pt x="437225" y="77965"/>
                  </a:lnTo>
                  <a:close/>
                </a:path>
                <a:path w="508000" h="508000">
                  <a:moveTo>
                    <a:pt x="314854" y="12674"/>
                  </a:moveTo>
                  <a:lnTo>
                    <a:pt x="286206" y="12674"/>
                  </a:lnTo>
                  <a:lnTo>
                    <a:pt x="289034" y="13334"/>
                  </a:lnTo>
                  <a:lnTo>
                    <a:pt x="288888" y="13334"/>
                  </a:lnTo>
                  <a:lnTo>
                    <a:pt x="290282" y="13944"/>
                  </a:lnTo>
                  <a:lnTo>
                    <a:pt x="366876" y="54813"/>
                  </a:lnTo>
                  <a:lnTo>
                    <a:pt x="100887" y="165417"/>
                  </a:lnTo>
                  <a:lnTo>
                    <a:pt x="100887" y="165620"/>
                  </a:lnTo>
                  <a:lnTo>
                    <a:pt x="199486" y="165620"/>
                  </a:lnTo>
                  <a:lnTo>
                    <a:pt x="410285" y="77965"/>
                  </a:lnTo>
                  <a:lnTo>
                    <a:pt x="437225" y="77965"/>
                  </a:lnTo>
                  <a:lnTo>
                    <a:pt x="314854" y="12674"/>
                  </a:lnTo>
                  <a:close/>
                </a:path>
              </a:pathLst>
            </a:custGeom>
            <a:solidFill>
              <a:srgbClr val="45474C"/>
            </a:solidFill>
          </p:spPr>
          <p:txBody>
            <a:bodyPr wrap="square" lIns="0" tIns="0" rIns="0" bIns="0" rtlCol="0">
              <a:noAutofit/>
            </a:bodyPr>
            <a:lstStyle/>
            <a:p>
              <a:endParaRPr/>
            </a:p>
          </p:txBody>
        </p:sp>
        <p:pic>
          <p:nvPicPr>
            <p:cNvPr id="40" name="object 40"/>
            <p:cNvPicPr/>
            <p:nvPr/>
          </p:nvPicPr>
          <p:blipFill>
            <a:blip r:embed="rId13"/>
            <a:stretch>
              <a:fillRect/>
            </a:stretch>
          </p:blipFill>
          <p:spPr>
            <a:xfrm>
              <a:off x="4727499" y="4955549"/>
              <a:ext cx="101600" cy="219252"/>
            </a:xfrm>
            <a:prstGeom prst="rect">
              <a:avLst/>
            </a:prstGeom>
          </p:spPr>
        </p:pic>
      </p:grpSp>
      <p:grpSp>
        <p:nvGrpSpPr>
          <p:cNvPr id="41" name="object 41"/>
          <p:cNvGrpSpPr/>
          <p:nvPr/>
        </p:nvGrpSpPr>
        <p:grpSpPr>
          <a:xfrm>
            <a:off x="4340955" y="5229225"/>
            <a:ext cx="627380" cy="567690"/>
            <a:chOff x="4340643" y="5669051"/>
            <a:chExt cx="627380" cy="567690"/>
          </a:xfrm>
        </p:grpSpPr>
        <p:sp>
          <p:nvSpPr>
            <p:cNvPr id="42" name="object 42"/>
            <p:cNvSpPr/>
            <p:nvPr/>
          </p:nvSpPr>
          <p:spPr>
            <a:xfrm>
              <a:off x="4346993" y="5675401"/>
              <a:ext cx="614680" cy="554990"/>
            </a:xfrm>
            <a:custGeom>
              <a:avLst/>
              <a:gdLst/>
              <a:ahLst/>
              <a:cxnLst/>
              <a:rect l="l" t="t" r="r" b="b"/>
              <a:pathLst>
                <a:path w="614679" h="554989">
                  <a:moveTo>
                    <a:pt x="0" y="554405"/>
                  </a:moveTo>
                  <a:lnTo>
                    <a:pt x="614654" y="554405"/>
                  </a:lnTo>
                  <a:lnTo>
                    <a:pt x="614654" y="0"/>
                  </a:lnTo>
                  <a:lnTo>
                    <a:pt x="0" y="0"/>
                  </a:lnTo>
                  <a:lnTo>
                    <a:pt x="0" y="554405"/>
                  </a:lnTo>
                  <a:close/>
                </a:path>
              </a:pathLst>
            </a:custGeom>
            <a:ln w="12700">
              <a:solidFill>
                <a:srgbClr val="757474"/>
              </a:solidFill>
            </a:ln>
          </p:spPr>
          <p:txBody>
            <a:bodyPr wrap="square" lIns="0" tIns="0" rIns="0" bIns="0" rtlCol="0">
              <a:noAutofit/>
            </a:bodyPr>
            <a:lstStyle/>
            <a:p>
              <a:endParaRPr/>
            </a:p>
          </p:txBody>
        </p:sp>
        <p:sp>
          <p:nvSpPr>
            <p:cNvPr id="43" name="object 43"/>
            <p:cNvSpPr/>
            <p:nvPr/>
          </p:nvSpPr>
          <p:spPr>
            <a:xfrm>
              <a:off x="4410289" y="5801761"/>
              <a:ext cx="208915" cy="302260"/>
            </a:xfrm>
            <a:custGeom>
              <a:avLst/>
              <a:gdLst/>
              <a:ahLst/>
              <a:cxnLst/>
              <a:rect l="l" t="t" r="r" b="b"/>
              <a:pathLst>
                <a:path w="208914" h="302260">
                  <a:moveTo>
                    <a:pt x="108635" y="0"/>
                  </a:moveTo>
                  <a:lnTo>
                    <a:pt x="100228" y="0"/>
                  </a:lnTo>
                  <a:lnTo>
                    <a:pt x="96354" y="2285"/>
                  </a:lnTo>
                  <a:lnTo>
                    <a:pt x="12484" y="152552"/>
                  </a:lnTo>
                  <a:lnTo>
                    <a:pt x="0" y="200545"/>
                  </a:lnTo>
                  <a:lnTo>
                    <a:pt x="8220" y="239875"/>
                  </a:lnTo>
                  <a:lnTo>
                    <a:pt x="30622" y="272029"/>
                  </a:lnTo>
                  <a:lnTo>
                    <a:pt x="63822" y="293726"/>
                  </a:lnTo>
                  <a:lnTo>
                    <a:pt x="104432" y="301688"/>
                  </a:lnTo>
                  <a:lnTo>
                    <a:pt x="145041" y="293726"/>
                  </a:lnTo>
                  <a:lnTo>
                    <a:pt x="168362" y="278485"/>
                  </a:lnTo>
                  <a:lnTo>
                    <a:pt x="104432" y="278485"/>
                  </a:lnTo>
                  <a:lnTo>
                    <a:pt x="72848" y="272351"/>
                  </a:lnTo>
                  <a:lnTo>
                    <a:pt x="47024" y="255631"/>
                  </a:lnTo>
                  <a:lnTo>
                    <a:pt x="29597" y="230854"/>
                  </a:lnTo>
                  <a:lnTo>
                    <a:pt x="23202" y="200545"/>
                  </a:lnTo>
                  <a:lnTo>
                    <a:pt x="23817" y="191026"/>
                  </a:lnTo>
                  <a:lnTo>
                    <a:pt x="25639" y="181643"/>
                  </a:lnTo>
                  <a:lnTo>
                    <a:pt x="28635" y="172531"/>
                  </a:lnTo>
                  <a:lnTo>
                    <a:pt x="32728" y="163921"/>
                  </a:lnTo>
                  <a:lnTo>
                    <a:pt x="104432" y="35420"/>
                  </a:lnTo>
                  <a:lnTo>
                    <a:pt x="130996" y="35420"/>
                  </a:lnTo>
                  <a:lnTo>
                    <a:pt x="112509" y="2285"/>
                  </a:lnTo>
                  <a:lnTo>
                    <a:pt x="108635" y="0"/>
                  </a:lnTo>
                  <a:close/>
                </a:path>
                <a:path w="208914" h="302260">
                  <a:moveTo>
                    <a:pt x="130996" y="35420"/>
                  </a:moveTo>
                  <a:lnTo>
                    <a:pt x="104432" y="35420"/>
                  </a:lnTo>
                  <a:lnTo>
                    <a:pt x="176109" y="163921"/>
                  </a:lnTo>
                  <a:lnTo>
                    <a:pt x="180207" y="172531"/>
                  </a:lnTo>
                  <a:lnTo>
                    <a:pt x="183213" y="181643"/>
                  </a:lnTo>
                  <a:lnTo>
                    <a:pt x="185043" y="191026"/>
                  </a:lnTo>
                  <a:lnTo>
                    <a:pt x="185661" y="200545"/>
                  </a:lnTo>
                  <a:lnTo>
                    <a:pt x="179266" y="230854"/>
                  </a:lnTo>
                  <a:lnTo>
                    <a:pt x="161839" y="255631"/>
                  </a:lnTo>
                  <a:lnTo>
                    <a:pt x="136015" y="272351"/>
                  </a:lnTo>
                  <a:lnTo>
                    <a:pt x="104432" y="278485"/>
                  </a:lnTo>
                  <a:lnTo>
                    <a:pt x="168362" y="278485"/>
                  </a:lnTo>
                  <a:lnTo>
                    <a:pt x="178241" y="272029"/>
                  </a:lnTo>
                  <a:lnTo>
                    <a:pt x="200644" y="239875"/>
                  </a:lnTo>
                  <a:lnTo>
                    <a:pt x="208864" y="200545"/>
                  </a:lnTo>
                  <a:lnTo>
                    <a:pt x="208057" y="188083"/>
                  </a:lnTo>
                  <a:lnTo>
                    <a:pt x="205670" y="175820"/>
                  </a:lnTo>
                  <a:lnTo>
                    <a:pt x="201750" y="163921"/>
                  </a:lnTo>
                  <a:lnTo>
                    <a:pt x="196348" y="152552"/>
                  </a:lnTo>
                  <a:lnTo>
                    <a:pt x="130996" y="35420"/>
                  </a:lnTo>
                  <a:close/>
                </a:path>
              </a:pathLst>
            </a:custGeom>
            <a:solidFill>
              <a:srgbClr val="424242"/>
            </a:solidFill>
          </p:spPr>
          <p:txBody>
            <a:bodyPr wrap="square" lIns="0" tIns="0" rIns="0" bIns="0" rtlCol="0">
              <a:noAutofit/>
            </a:bodyPr>
            <a:lstStyle/>
            <a:p>
              <a:endParaRPr/>
            </a:p>
          </p:txBody>
        </p:sp>
        <p:pic>
          <p:nvPicPr>
            <p:cNvPr id="44" name="object 44"/>
            <p:cNvPicPr/>
            <p:nvPr/>
          </p:nvPicPr>
          <p:blipFill>
            <a:blip r:embed="rId14"/>
            <a:stretch>
              <a:fillRect/>
            </a:stretch>
          </p:blipFill>
          <p:spPr>
            <a:xfrm>
              <a:off x="4457795" y="5946124"/>
              <a:ext cx="112230" cy="98221"/>
            </a:xfrm>
            <a:prstGeom prst="rect">
              <a:avLst/>
            </a:prstGeom>
          </p:spPr>
        </p:pic>
        <p:pic>
          <p:nvPicPr>
            <p:cNvPr id="45" name="object 45"/>
            <p:cNvPicPr/>
            <p:nvPr/>
          </p:nvPicPr>
          <p:blipFill>
            <a:blip r:embed="rId15"/>
            <a:stretch>
              <a:fillRect/>
            </a:stretch>
          </p:blipFill>
          <p:spPr>
            <a:xfrm>
              <a:off x="4629683" y="5879730"/>
              <a:ext cx="268676" cy="181698"/>
            </a:xfrm>
            <a:prstGeom prst="rect">
              <a:avLst/>
            </a:prstGeom>
          </p:spPr>
        </p:pic>
      </p:grpSp>
      <p:sp>
        <p:nvSpPr>
          <p:cNvPr id="47" name="TextBox 46">
            <a:extLst>
              <a:ext uri="{FF2B5EF4-FFF2-40B4-BE49-F238E27FC236}">
                <a16:creationId xmlns:a16="http://schemas.microsoft.com/office/drawing/2014/main" id="{732C1E11-9740-17B3-BF01-B2E440D21F7F}"/>
              </a:ext>
            </a:extLst>
          </p:cNvPr>
          <p:cNvSpPr txBox="1"/>
          <p:nvPr/>
        </p:nvSpPr>
        <p:spPr>
          <a:xfrm>
            <a:off x="4747091" y="7292376"/>
            <a:ext cx="307712" cy="184666"/>
          </a:xfrm>
          <a:prstGeom prst="rect">
            <a:avLst/>
          </a:prstGeom>
          <a:noFill/>
        </p:spPr>
        <p:txBody>
          <a:bodyPr wrap="square">
            <a:spAutoFit/>
          </a:bodyPr>
          <a:lstStyle/>
          <a:p>
            <a:pPr marL="0" marR="38100" lvl="0" indent="0" algn="r" defTabSz="914400" rtl="0" eaLnBrk="1" fontAlgn="auto" latinLnBrk="0" hangingPunct="1">
              <a:lnSpc>
                <a:spcPct val="100000"/>
              </a:lnSpc>
              <a:spcBef>
                <a:spcPts val="5"/>
              </a:spcBef>
              <a:spcAft>
                <a:spcPts val="0"/>
              </a:spcAft>
              <a:buClrTx/>
              <a:buSzTx/>
              <a:buFontTx/>
              <a:buNone/>
              <a:tabLst/>
              <a:defRPr/>
            </a:pPr>
            <a:r>
              <a:rPr kumimoji="0" lang="ru" sz="600" b="0" i="0" u="none" strike="noStrike" kern="0" cap="none" spc="-50" normalizeH="0" baseline="0" noProof="0" dirty="0">
                <a:ln>
                  <a:noFill/>
                </a:ln>
                <a:solidFill>
                  <a:srgbClr val="4A4A49"/>
                </a:solidFill>
                <a:effectLst/>
                <a:uLnTx/>
                <a:uFillTx/>
                <a:latin typeface="Arial"/>
                <a:cs typeface="Arial"/>
              </a:rPr>
              <a:t>2</a:t>
            </a:r>
            <a:endParaRPr kumimoji="0" lang="ru" sz="6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434" y="7318536"/>
            <a:ext cx="67945" cy="116839"/>
          </a:xfrm>
          <a:prstGeom prst="rect">
            <a:avLst/>
          </a:prstGeom>
        </p:spPr>
        <p:txBody>
          <a:bodyPr vert="horz" wrap="square" lIns="0" tIns="12700" rIns="0" bIns="0" rtlCol="0">
            <a:noAutofit/>
          </a:bodyPr>
          <a:lstStyle/>
          <a:p>
            <a:pPr marL="12700" rtl="0">
              <a:lnSpc>
                <a:spcPct val="100000"/>
              </a:lnSpc>
              <a:spcBef>
                <a:spcPts val="100"/>
              </a:spcBef>
            </a:pPr>
            <a:r>
              <a:rPr lang="ru" sz="600" b="0" i="0" u="none" strike="noStrike" spc="-50">
                <a:solidFill>
                  <a:srgbClr val="4A4A49"/>
                </a:solidFill>
                <a:latin typeface="Arial"/>
                <a:cs typeface="Arial"/>
              </a:rPr>
              <a:t>3</a:t>
            </a:r>
            <a:endParaRPr sz="600">
              <a:latin typeface="Arial"/>
              <a:cs typeface="Arial"/>
            </a:endParaRPr>
          </a:p>
        </p:txBody>
      </p:sp>
      <p:sp>
        <p:nvSpPr>
          <p:cNvPr id="3" name="object 3"/>
          <p:cNvSpPr/>
          <p:nvPr/>
        </p:nvSpPr>
        <p:spPr>
          <a:xfrm flipH="1">
            <a:off x="361586"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4" name="object 4"/>
          <p:cNvGrpSpPr/>
          <p:nvPr/>
        </p:nvGrpSpPr>
        <p:grpSpPr>
          <a:xfrm>
            <a:off x="359999" y="187210"/>
            <a:ext cx="612140" cy="343535"/>
            <a:chOff x="359999" y="187210"/>
            <a:chExt cx="612140" cy="343535"/>
          </a:xfrm>
        </p:grpSpPr>
        <p:pic>
          <p:nvPicPr>
            <p:cNvPr id="5" name="object 5"/>
            <p:cNvPicPr/>
            <p:nvPr/>
          </p:nvPicPr>
          <p:blipFill>
            <a:blip r:embed="rId2"/>
            <a:stretch>
              <a:fillRect/>
            </a:stretch>
          </p:blipFill>
          <p:spPr>
            <a:xfrm>
              <a:off x="484393" y="293865"/>
              <a:ext cx="219760" cy="231457"/>
            </a:xfrm>
            <a:prstGeom prst="rect">
              <a:avLst/>
            </a:prstGeom>
          </p:spPr>
        </p:pic>
        <p:sp>
          <p:nvSpPr>
            <p:cNvPr id="6" name="object 6"/>
            <p:cNvSpPr/>
            <p:nvPr/>
          </p:nvSpPr>
          <p:spPr>
            <a:xfrm>
              <a:off x="821004" y="302208"/>
              <a:ext cx="151130" cy="223520"/>
            </a:xfrm>
            <a:custGeom>
              <a:avLst/>
              <a:gdLst/>
              <a:ahLst/>
              <a:cxnLst/>
              <a:rect l="l" t="t" r="r" b="b"/>
              <a:pathLst>
                <a:path w="151130" h="223520">
                  <a:moveTo>
                    <a:pt x="99555" y="73482"/>
                  </a:moveTo>
                  <a:lnTo>
                    <a:pt x="51460" y="73482"/>
                  </a:lnTo>
                  <a:lnTo>
                    <a:pt x="51460" y="223113"/>
                  </a:lnTo>
                  <a:lnTo>
                    <a:pt x="99555" y="223113"/>
                  </a:lnTo>
                  <a:lnTo>
                    <a:pt x="99555" y="73482"/>
                  </a:lnTo>
                  <a:close/>
                </a:path>
                <a:path w="151130" h="223520">
                  <a:moveTo>
                    <a:pt x="150647" y="0"/>
                  </a:moveTo>
                  <a:lnTo>
                    <a:pt x="0" y="0"/>
                  </a:lnTo>
                  <a:lnTo>
                    <a:pt x="0" y="46761"/>
                  </a:lnTo>
                  <a:lnTo>
                    <a:pt x="150647" y="46761"/>
                  </a:lnTo>
                  <a:lnTo>
                    <a:pt x="150647" y="0"/>
                  </a:lnTo>
                  <a:close/>
                </a:path>
              </a:pathLst>
            </a:custGeom>
            <a:solidFill>
              <a:srgbClr val="3F55A2"/>
            </a:solidFill>
          </p:spPr>
          <p:txBody>
            <a:bodyPr wrap="square" lIns="0" tIns="0" rIns="0" bIns="0" rtlCol="0">
              <a:noAutofit/>
            </a:bodyPr>
            <a:lstStyle/>
            <a:p>
              <a:endParaRPr/>
            </a:p>
          </p:txBody>
        </p:sp>
        <p:sp>
          <p:nvSpPr>
            <p:cNvPr id="7" name="object 7"/>
            <p:cNvSpPr/>
            <p:nvPr/>
          </p:nvSpPr>
          <p:spPr>
            <a:xfrm>
              <a:off x="359999" y="187210"/>
              <a:ext cx="520065" cy="343535"/>
            </a:xfrm>
            <a:custGeom>
              <a:avLst/>
              <a:gdLst/>
              <a:ahLst/>
              <a:cxnLst/>
              <a:rect l="l" t="t" r="r" b="b"/>
              <a:pathLst>
                <a:path w="520065" h="343534">
                  <a:moveTo>
                    <a:pt x="278739" y="0"/>
                  </a:moveTo>
                  <a:lnTo>
                    <a:pt x="222562" y="4164"/>
                  </a:lnTo>
                  <a:lnTo>
                    <a:pt x="170239" y="16108"/>
                  </a:lnTo>
                  <a:lnTo>
                    <a:pt x="122891" y="35007"/>
                  </a:lnTo>
                  <a:lnTo>
                    <a:pt x="81638" y="60037"/>
                  </a:lnTo>
                  <a:lnTo>
                    <a:pt x="47602" y="90375"/>
                  </a:lnTo>
                  <a:lnTo>
                    <a:pt x="21903" y="125196"/>
                  </a:lnTo>
                  <a:lnTo>
                    <a:pt x="5662" y="163675"/>
                  </a:lnTo>
                  <a:lnTo>
                    <a:pt x="0" y="204990"/>
                  </a:lnTo>
                  <a:lnTo>
                    <a:pt x="5014" y="243900"/>
                  </a:lnTo>
                  <a:lnTo>
                    <a:pt x="19437" y="280350"/>
                  </a:lnTo>
                  <a:lnTo>
                    <a:pt x="42337" y="313656"/>
                  </a:lnTo>
                  <a:lnTo>
                    <a:pt x="72783" y="343128"/>
                  </a:lnTo>
                  <a:lnTo>
                    <a:pt x="56731" y="319513"/>
                  </a:lnTo>
                  <a:lnTo>
                    <a:pt x="44857" y="294284"/>
                  </a:lnTo>
                  <a:lnTo>
                    <a:pt x="37491" y="267683"/>
                  </a:lnTo>
                  <a:lnTo>
                    <a:pt x="34963" y="239953"/>
                  </a:lnTo>
                  <a:lnTo>
                    <a:pt x="40626" y="198638"/>
                  </a:lnTo>
                  <a:lnTo>
                    <a:pt x="56869" y="160159"/>
                  </a:lnTo>
                  <a:lnTo>
                    <a:pt x="82569" y="125338"/>
                  </a:lnTo>
                  <a:lnTo>
                    <a:pt x="116608" y="95000"/>
                  </a:lnTo>
                  <a:lnTo>
                    <a:pt x="157862" y="69970"/>
                  </a:lnTo>
                  <a:lnTo>
                    <a:pt x="205212" y="51071"/>
                  </a:lnTo>
                  <a:lnTo>
                    <a:pt x="257537" y="39127"/>
                  </a:lnTo>
                  <a:lnTo>
                    <a:pt x="313715" y="34963"/>
                  </a:lnTo>
                  <a:lnTo>
                    <a:pt x="373145" y="39631"/>
                  </a:lnTo>
                  <a:lnTo>
                    <a:pt x="428169" y="52982"/>
                  </a:lnTo>
                  <a:lnTo>
                    <a:pt x="477451" y="74037"/>
                  </a:lnTo>
                  <a:lnTo>
                    <a:pt x="519658" y="101815"/>
                  </a:lnTo>
                  <a:lnTo>
                    <a:pt x="485921" y="67842"/>
                  </a:lnTo>
                  <a:lnTo>
                    <a:pt x="443593" y="39669"/>
                  </a:lnTo>
                  <a:lnTo>
                    <a:pt x="394041" y="18301"/>
                  </a:lnTo>
                  <a:lnTo>
                    <a:pt x="338635" y="4742"/>
                  </a:lnTo>
                  <a:lnTo>
                    <a:pt x="278739" y="0"/>
                  </a:lnTo>
                  <a:close/>
                </a:path>
              </a:pathLst>
            </a:custGeom>
            <a:solidFill>
              <a:srgbClr val="ED2126"/>
            </a:solidFill>
          </p:spPr>
          <p:txBody>
            <a:bodyPr wrap="square" lIns="0" tIns="0" rIns="0" bIns="0" rtlCol="0">
              <a:noAutofit/>
            </a:bodyPr>
            <a:lstStyle/>
            <a:p>
              <a:endParaRPr/>
            </a:p>
          </p:txBody>
        </p:sp>
        <p:pic>
          <p:nvPicPr>
            <p:cNvPr id="8" name="object 8"/>
            <p:cNvPicPr/>
            <p:nvPr/>
          </p:nvPicPr>
          <p:blipFill>
            <a:blip r:embed="rId3"/>
            <a:stretch>
              <a:fillRect/>
            </a:stretch>
          </p:blipFill>
          <p:spPr>
            <a:xfrm>
              <a:off x="737402" y="302216"/>
              <a:ext cx="71437" cy="223109"/>
            </a:xfrm>
            <a:prstGeom prst="rect">
              <a:avLst/>
            </a:prstGeom>
          </p:spPr>
        </p:pic>
      </p:grpSp>
      <p:grpSp>
        <p:nvGrpSpPr>
          <p:cNvPr id="9" name="object 9"/>
          <p:cNvGrpSpPr/>
          <p:nvPr/>
        </p:nvGrpSpPr>
        <p:grpSpPr>
          <a:xfrm>
            <a:off x="4340618" y="2486656"/>
            <a:ext cx="627380" cy="567690"/>
            <a:chOff x="4340643" y="2712605"/>
            <a:chExt cx="627380" cy="567690"/>
          </a:xfrm>
        </p:grpSpPr>
        <p:sp>
          <p:nvSpPr>
            <p:cNvPr id="10" name="object 10"/>
            <p:cNvSpPr/>
            <p:nvPr/>
          </p:nvSpPr>
          <p:spPr>
            <a:xfrm>
              <a:off x="4346993" y="2718955"/>
              <a:ext cx="614680" cy="554990"/>
            </a:xfrm>
            <a:custGeom>
              <a:avLst/>
              <a:gdLst/>
              <a:ahLst/>
              <a:cxnLst/>
              <a:rect l="l" t="t" r="r" b="b"/>
              <a:pathLst>
                <a:path w="614679" h="554989">
                  <a:moveTo>
                    <a:pt x="0" y="554405"/>
                  </a:moveTo>
                  <a:lnTo>
                    <a:pt x="614654" y="554405"/>
                  </a:lnTo>
                  <a:lnTo>
                    <a:pt x="614654" y="0"/>
                  </a:lnTo>
                  <a:lnTo>
                    <a:pt x="0" y="0"/>
                  </a:lnTo>
                  <a:lnTo>
                    <a:pt x="0" y="554405"/>
                  </a:lnTo>
                  <a:close/>
                </a:path>
              </a:pathLst>
            </a:custGeom>
            <a:ln w="12700">
              <a:solidFill>
                <a:srgbClr val="757474"/>
              </a:solidFill>
            </a:ln>
          </p:spPr>
          <p:txBody>
            <a:bodyPr wrap="square" lIns="0" tIns="0" rIns="0" bIns="0" rtlCol="0">
              <a:noAutofit/>
            </a:bodyPr>
            <a:lstStyle/>
            <a:p>
              <a:endParaRPr/>
            </a:p>
          </p:txBody>
        </p:sp>
        <p:sp>
          <p:nvSpPr>
            <p:cNvPr id="11" name="object 11"/>
            <p:cNvSpPr/>
            <p:nvPr/>
          </p:nvSpPr>
          <p:spPr>
            <a:xfrm>
              <a:off x="4373549" y="2781007"/>
              <a:ext cx="550545" cy="436880"/>
            </a:xfrm>
            <a:custGeom>
              <a:avLst/>
              <a:gdLst/>
              <a:ahLst/>
              <a:cxnLst/>
              <a:rect l="l" t="t" r="r" b="b"/>
              <a:pathLst>
                <a:path w="550545" h="436880">
                  <a:moveTo>
                    <a:pt x="131025" y="353301"/>
                  </a:moveTo>
                  <a:lnTo>
                    <a:pt x="127114" y="349389"/>
                  </a:lnTo>
                  <a:lnTo>
                    <a:pt x="122288" y="349389"/>
                  </a:lnTo>
                  <a:lnTo>
                    <a:pt x="117462" y="349389"/>
                  </a:lnTo>
                  <a:lnTo>
                    <a:pt x="113550" y="353301"/>
                  </a:lnTo>
                  <a:lnTo>
                    <a:pt x="113550" y="376047"/>
                  </a:lnTo>
                  <a:lnTo>
                    <a:pt x="117462" y="379958"/>
                  </a:lnTo>
                  <a:lnTo>
                    <a:pt x="127114" y="379958"/>
                  </a:lnTo>
                  <a:lnTo>
                    <a:pt x="131025" y="376047"/>
                  </a:lnTo>
                  <a:lnTo>
                    <a:pt x="131025" y="353301"/>
                  </a:lnTo>
                  <a:close/>
                </a:path>
                <a:path w="550545" h="436880">
                  <a:moveTo>
                    <a:pt x="209638" y="178600"/>
                  </a:moveTo>
                  <a:lnTo>
                    <a:pt x="205727" y="174688"/>
                  </a:lnTo>
                  <a:lnTo>
                    <a:pt x="38849" y="174688"/>
                  </a:lnTo>
                  <a:lnTo>
                    <a:pt x="34937" y="178600"/>
                  </a:lnTo>
                  <a:lnTo>
                    <a:pt x="34937" y="188252"/>
                  </a:lnTo>
                  <a:lnTo>
                    <a:pt x="38849" y="192163"/>
                  </a:lnTo>
                  <a:lnTo>
                    <a:pt x="43675" y="192163"/>
                  </a:lnTo>
                  <a:lnTo>
                    <a:pt x="205727" y="192163"/>
                  </a:lnTo>
                  <a:lnTo>
                    <a:pt x="209638" y="188252"/>
                  </a:lnTo>
                  <a:lnTo>
                    <a:pt x="209638" y="178600"/>
                  </a:lnTo>
                  <a:close/>
                </a:path>
                <a:path w="550545" h="436880">
                  <a:moveTo>
                    <a:pt x="244576" y="99999"/>
                  </a:moveTo>
                  <a:lnTo>
                    <a:pt x="240665" y="96088"/>
                  </a:lnTo>
                  <a:lnTo>
                    <a:pt x="235839" y="96088"/>
                  </a:lnTo>
                  <a:lnTo>
                    <a:pt x="235839" y="17475"/>
                  </a:lnTo>
                  <a:lnTo>
                    <a:pt x="235839" y="14262"/>
                  </a:lnTo>
                  <a:lnTo>
                    <a:pt x="235839" y="3911"/>
                  </a:lnTo>
                  <a:lnTo>
                    <a:pt x="231927" y="0"/>
                  </a:lnTo>
                  <a:lnTo>
                    <a:pt x="227101" y="0"/>
                  </a:lnTo>
                  <a:lnTo>
                    <a:pt x="227101" y="113563"/>
                  </a:lnTo>
                  <a:lnTo>
                    <a:pt x="227101" y="183438"/>
                  </a:lnTo>
                  <a:lnTo>
                    <a:pt x="193370" y="212737"/>
                  </a:lnTo>
                  <a:lnTo>
                    <a:pt x="188734" y="215049"/>
                  </a:lnTo>
                  <a:lnTo>
                    <a:pt x="156895" y="240677"/>
                  </a:lnTo>
                  <a:lnTo>
                    <a:pt x="143027" y="276555"/>
                  </a:lnTo>
                  <a:lnTo>
                    <a:pt x="142379" y="289636"/>
                  </a:lnTo>
                  <a:lnTo>
                    <a:pt x="143294" y="301637"/>
                  </a:lnTo>
                  <a:lnTo>
                    <a:pt x="145249" y="312851"/>
                  </a:lnTo>
                  <a:lnTo>
                    <a:pt x="147688" y="323583"/>
                  </a:lnTo>
                  <a:lnTo>
                    <a:pt x="149618" y="331914"/>
                  </a:lnTo>
                  <a:lnTo>
                    <a:pt x="151269" y="340283"/>
                  </a:lnTo>
                  <a:lnTo>
                    <a:pt x="152425" y="348932"/>
                  </a:lnTo>
                  <a:lnTo>
                    <a:pt x="152857" y="358127"/>
                  </a:lnTo>
                  <a:lnTo>
                    <a:pt x="149453" y="378345"/>
                  </a:lnTo>
                  <a:lnTo>
                    <a:pt x="141236" y="395198"/>
                  </a:lnTo>
                  <a:lnTo>
                    <a:pt x="131191" y="408203"/>
                  </a:lnTo>
                  <a:lnTo>
                    <a:pt x="122288" y="416864"/>
                  </a:lnTo>
                  <a:lnTo>
                    <a:pt x="113398" y="408203"/>
                  </a:lnTo>
                  <a:lnTo>
                    <a:pt x="103339" y="395198"/>
                  </a:lnTo>
                  <a:lnTo>
                    <a:pt x="95123" y="378345"/>
                  </a:lnTo>
                  <a:lnTo>
                    <a:pt x="91719" y="358127"/>
                  </a:lnTo>
                  <a:lnTo>
                    <a:pt x="92151" y="348932"/>
                  </a:lnTo>
                  <a:lnTo>
                    <a:pt x="93306" y="340283"/>
                  </a:lnTo>
                  <a:lnTo>
                    <a:pt x="94957" y="331914"/>
                  </a:lnTo>
                  <a:lnTo>
                    <a:pt x="96888" y="323583"/>
                  </a:lnTo>
                  <a:lnTo>
                    <a:pt x="99326" y="312851"/>
                  </a:lnTo>
                  <a:lnTo>
                    <a:pt x="101282" y="301637"/>
                  </a:lnTo>
                  <a:lnTo>
                    <a:pt x="102196" y="289636"/>
                  </a:lnTo>
                  <a:lnTo>
                    <a:pt x="101650" y="278587"/>
                  </a:lnTo>
                  <a:lnTo>
                    <a:pt x="87680" y="240677"/>
                  </a:lnTo>
                  <a:lnTo>
                    <a:pt x="55841" y="215049"/>
                  </a:lnTo>
                  <a:lnTo>
                    <a:pt x="42418" y="208978"/>
                  </a:lnTo>
                  <a:lnTo>
                    <a:pt x="31229" y="203885"/>
                  </a:lnTo>
                  <a:lnTo>
                    <a:pt x="23456" y="198793"/>
                  </a:lnTo>
                  <a:lnTo>
                    <a:pt x="18935" y="192417"/>
                  </a:lnTo>
                  <a:lnTo>
                    <a:pt x="17475" y="183438"/>
                  </a:lnTo>
                  <a:lnTo>
                    <a:pt x="17475" y="113563"/>
                  </a:lnTo>
                  <a:lnTo>
                    <a:pt x="227101" y="113563"/>
                  </a:lnTo>
                  <a:lnTo>
                    <a:pt x="227101" y="0"/>
                  </a:lnTo>
                  <a:lnTo>
                    <a:pt x="218376" y="0"/>
                  </a:lnTo>
                  <a:lnTo>
                    <a:pt x="218376" y="17475"/>
                  </a:lnTo>
                  <a:lnTo>
                    <a:pt x="218376" y="96088"/>
                  </a:lnTo>
                  <a:lnTo>
                    <a:pt x="26200" y="96088"/>
                  </a:lnTo>
                  <a:lnTo>
                    <a:pt x="26200" y="17475"/>
                  </a:lnTo>
                  <a:lnTo>
                    <a:pt x="61137" y="17475"/>
                  </a:lnTo>
                  <a:lnTo>
                    <a:pt x="61137" y="39763"/>
                  </a:lnTo>
                  <a:lnTo>
                    <a:pt x="65049" y="43675"/>
                  </a:lnTo>
                  <a:lnTo>
                    <a:pt x="74701" y="43675"/>
                  </a:lnTo>
                  <a:lnTo>
                    <a:pt x="78613" y="39763"/>
                  </a:lnTo>
                  <a:lnTo>
                    <a:pt x="78613" y="17475"/>
                  </a:lnTo>
                  <a:lnTo>
                    <a:pt x="113550" y="17475"/>
                  </a:lnTo>
                  <a:lnTo>
                    <a:pt x="113550" y="65976"/>
                  </a:lnTo>
                  <a:lnTo>
                    <a:pt x="117462" y="69888"/>
                  </a:lnTo>
                  <a:lnTo>
                    <a:pt x="127114" y="69888"/>
                  </a:lnTo>
                  <a:lnTo>
                    <a:pt x="131025" y="65976"/>
                  </a:lnTo>
                  <a:lnTo>
                    <a:pt x="131025" y="17475"/>
                  </a:lnTo>
                  <a:lnTo>
                    <a:pt x="168490" y="17475"/>
                  </a:lnTo>
                  <a:lnTo>
                    <a:pt x="175844" y="38582"/>
                  </a:lnTo>
                  <a:lnTo>
                    <a:pt x="178498" y="40792"/>
                  </a:lnTo>
                  <a:lnTo>
                    <a:pt x="184899" y="41783"/>
                  </a:lnTo>
                  <a:lnTo>
                    <a:pt x="188087" y="40474"/>
                  </a:lnTo>
                  <a:lnTo>
                    <a:pt x="205282" y="17475"/>
                  </a:lnTo>
                  <a:lnTo>
                    <a:pt x="218376" y="17475"/>
                  </a:lnTo>
                  <a:lnTo>
                    <a:pt x="218376" y="0"/>
                  </a:lnTo>
                  <a:lnTo>
                    <a:pt x="198145" y="0"/>
                  </a:lnTo>
                  <a:lnTo>
                    <a:pt x="195554" y="1308"/>
                  </a:lnTo>
                  <a:lnTo>
                    <a:pt x="185864" y="14262"/>
                  </a:lnTo>
                  <a:lnTo>
                    <a:pt x="181724" y="2362"/>
                  </a:lnTo>
                  <a:lnTo>
                    <a:pt x="178409" y="0"/>
                  </a:lnTo>
                  <a:lnTo>
                    <a:pt x="12649" y="0"/>
                  </a:lnTo>
                  <a:lnTo>
                    <a:pt x="8737" y="3911"/>
                  </a:lnTo>
                  <a:lnTo>
                    <a:pt x="8737" y="96088"/>
                  </a:lnTo>
                  <a:lnTo>
                    <a:pt x="3911" y="96088"/>
                  </a:lnTo>
                  <a:lnTo>
                    <a:pt x="0" y="99999"/>
                  </a:lnTo>
                  <a:lnTo>
                    <a:pt x="0" y="183438"/>
                  </a:lnTo>
                  <a:lnTo>
                    <a:pt x="22631" y="219113"/>
                  </a:lnTo>
                  <a:lnTo>
                    <a:pt x="43853" y="228600"/>
                  </a:lnTo>
                  <a:lnTo>
                    <a:pt x="48031" y="230682"/>
                  </a:lnTo>
                  <a:lnTo>
                    <a:pt x="80594" y="263550"/>
                  </a:lnTo>
                  <a:lnTo>
                    <a:pt x="84709" y="289636"/>
                  </a:lnTo>
                  <a:lnTo>
                    <a:pt x="83883" y="299821"/>
                  </a:lnTo>
                  <a:lnTo>
                    <a:pt x="82130" y="309714"/>
                  </a:lnTo>
                  <a:lnTo>
                    <a:pt x="77838" y="328434"/>
                  </a:lnTo>
                  <a:lnTo>
                    <a:pt x="76022" y="337680"/>
                  </a:lnTo>
                  <a:lnTo>
                    <a:pt x="74739" y="347510"/>
                  </a:lnTo>
                  <a:lnTo>
                    <a:pt x="74244" y="358127"/>
                  </a:lnTo>
                  <a:lnTo>
                    <a:pt x="80733" y="389826"/>
                  </a:lnTo>
                  <a:lnTo>
                    <a:pt x="109867" y="429272"/>
                  </a:lnTo>
                  <a:lnTo>
                    <a:pt x="120561" y="436740"/>
                  </a:lnTo>
                  <a:lnTo>
                    <a:pt x="124015" y="436740"/>
                  </a:lnTo>
                  <a:lnTo>
                    <a:pt x="125742" y="436232"/>
                  </a:lnTo>
                  <a:lnTo>
                    <a:pt x="127228" y="435216"/>
                  </a:lnTo>
                  <a:lnTo>
                    <a:pt x="134708" y="429272"/>
                  </a:lnTo>
                  <a:lnTo>
                    <a:pt x="146545" y="416864"/>
                  </a:lnTo>
                  <a:lnTo>
                    <a:pt x="149440" y="413842"/>
                  </a:lnTo>
                  <a:lnTo>
                    <a:pt x="163842" y="389826"/>
                  </a:lnTo>
                  <a:lnTo>
                    <a:pt x="170332" y="358127"/>
                  </a:lnTo>
                  <a:lnTo>
                    <a:pt x="169913" y="348932"/>
                  </a:lnTo>
                  <a:lnTo>
                    <a:pt x="169837" y="347510"/>
                  </a:lnTo>
                  <a:lnTo>
                    <a:pt x="168554" y="337680"/>
                  </a:lnTo>
                  <a:lnTo>
                    <a:pt x="166738" y="328434"/>
                  </a:lnTo>
                  <a:lnTo>
                    <a:pt x="164680" y="319557"/>
                  </a:lnTo>
                  <a:lnTo>
                    <a:pt x="162445" y="309714"/>
                  </a:lnTo>
                  <a:lnTo>
                    <a:pt x="160680" y="299821"/>
                  </a:lnTo>
                  <a:lnTo>
                    <a:pt x="159867" y="289636"/>
                  </a:lnTo>
                  <a:lnTo>
                    <a:pt x="160375" y="278587"/>
                  </a:lnTo>
                  <a:lnTo>
                    <a:pt x="181902" y="239801"/>
                  </a:lnTo>
                  <a:lnTo>
                    <a:pt x="209016" y="225044"/>
                  </a:lnTo>
                  <a:lnTo>
                    <a:pt x="221957" y="219113"/>
                  </a:lnTo>
                  <a:lnTo>
                    <a:pt x="233349" y="211353"/>
                  </a:lnTo>
                  <a:lnTo>
                    <a:pt x="241477" y="200037"/>
                  </a:lnTo>
                  <a:lnTo>
                    <a:pt x="244576" y="183438"/>
                  </a:lnTo>
                  <a:lnTo>
                    <a:pt x="244576" y="113563"/>
                  </a:lnTo>
                  <a:lnTo>
                    <a:pt x="244576" y="99999"/>
                  </a:lnTo>
                  <a:close/>
                </a:path>
                <a:path w="550545" h="436880">
                  <a:moveTo>
                    <a:pt x="445477" y="56311"/>
                  </a:moveTo>
                  <a:lnTo>
                    <a:pt x="441566" y="52400"/>
                  </a:lnTo>
                  <a:lnTo>
                    <a:pt x="423176" y="52400"/>
                  </a:lnTo>
                  <a:lnTo>
                    <a:pt x="419265" y="56311"/>
                  </a:lnTo>
                  <a:lnTo>
                    <a:pt x="419265" y="65963"/>
                  </a:lnTo>
                  <a:lnTo>
                    <a:pt x="423176" y="69875"/>
                  </a:lnTo>
                  <a:lnTo>
                    <a:pt x="428002" y="69875"/>
                  </a:lnTo>
                  <a:lnTo>
                    <a:pt x="441566" y="69875"/>
                  </a:lnTo>
                  <a:lnTo>
                    <a:pt x="445477" y="65963"/>
                  </a:lnTo>
                  <a:lnTo>
                    <a:pt x="445477" y="56311"/>
                  </a:lnTo>
                  <a:close/>
                </a:path>
                <a:path w="550545" h="436880">
                  <a:moveTo>
                    <a:pt x="454215" y="134937"/>
                  </a:moveTo>
                  <a:lnTo>
                    <a:pt x="450303" y="131025"/>
                  </a:lnTo>
                  <a:lnTo>
                    <a:pt x="435635" y="131025"/>
                  </a:lnTo>
                  <a:lnTo>
                    <a:pt x="433311" y="124066"/>
                  </a:lnTo>
                  <a:lnTo>
                    <a:pt x="433184" y="123685"/>
                  </a:lnTo>
                  <a:lnTo>
                    <a:pt x="429475" y="116332"/>
                  </a:lnTo>
                  <a:lnTo>
                    <a:pt x="428002" y="114160"/>
                  </a:lnTo>
                  <a:lnTo>
                    <a:pt x="428002" y="148501"/>
                  </a:lnTo>
                  <a:lnTo>
                    <a:pt x="428002" y="415353"/>
                  </a:lnTo>
                  <a:lnTo>
                    <a:pt x="424091" y="419277"/>
                  </a:lnTo>
                  <a:lnTo>
                    <a:pt x="292163" y="419277"/>
                  </a:lnTo>
                  <a:lnTo>
                    <a:pt x="288251" y="415353"/>
                  </a:lnTo>
                  <a:lnTo>
                    <a:pt x="288251" y="366864"/>
                  </a:lnTo>
                  <a:lnTo>
                    <a:pt x="389153" y="366864"/>
                  </a:lnTo>
                  <a:lnTo>
                    <a:pt x="393065" y="362953"/>
                  </a:lnTo>
                  <a:lnTo>
                    <a:pt x="393065" y="349402"/>
                  </a:lnTo>
                  <a:lnTo>
                    <a:pt x="393065" y="209638"/>
                  </a:lnTo>
                  <a:lnTo>
                    <a:pt x="393065" y="196075"/>
                  </a:lnTo>
                  <a:lnTo>
                    <a:pt x="389153" y="192163"/>
                  </a:lnTo>
                  <a:lnTo>
                    <a:pt x="375602" y="192163"/>
                  </a:lnTo>
                  <a:lnTo>
                    <a:pt x="375602" y="209638"/>
                  </a:lnTo>
                  <a:lnTo>
                    <a:pt x="375602" y="349402"/>
                  </a:lnTo>
                  <a:lnTo>
                    <a:pt x="288251" y="349402"/>
                  </a:lnTo>
                  <a:lnTo>
                    <a:pt x="288251" y="209638"/>
                  </a:lnTo>
                  <a:lnTo>
                    <a:pt x="375602" y="209638"/>
                  </a:lnTo>
                  <a:lnTo>
                    <a:pt x="375602" y="192163"/>
                  </a:lnTo>
                  <a:lnTo>
                    <a:pt x="288251" y="192163"/>
                  </a:lnTo>
                  <a:lnTo>
                    <a:pt x="288251" y="148501"/>
                  </a:lnTo>
                  <a:lnTo>
                    <a:pt x="362953" y="148501"/>
                  </a:lnTo>
                  <a:lnTo>
                    <a:pt x="366864" y="144589"/>
                  </a:lnTo>
                  <a:lnTo>
                    <a:pt x="366864" y="134937"/>
                  </a:lnTo>
                  <a:lnTo>
                    <a:pt x="362953" y="131025"/>
                  </a:lnTo>
                  <a:lnTo>
                    <a:pt x="298919" y="131025"/>
                  </a:lnTo>
                  <a:lnTo>
                    <a:pt x="302552" y="124066"/>
                  </a:lnTo>
                  <a:lnTo>
                    <a:pt x="307746" y="117106"/>
                  </a:lnTo>
                  <a:lnTo>
                    <a:pt x="314210" y="110566"/>
                  </a:lnTo>
                  <a:lnTo>
                    <a:pt x="321652" y="104825"/>
                  </a:lnTo>
                  <a:lnTo>
                    <a:pt x="394601" y="104825"/>
                  </a:lnTo>
                  <a:lnTo>
                    <a:pt x="402043" y="110566"/>
                  </a:lnTo>
                  <a:lnTo>
                    <a:pt x="408520" y="117106"/>
                  </a:lnTo>
                  <a:lnTo>
                    <a:pt x="413702" y="124066"/>
                  </a:lnTo>
                  <a:lnTo>
                    <a:pt x="417347" y="131025"/>
                  </a:lnTo>
                  <a:lnTo>
                    <a:pt x="396976" y="131025"/>
                  </a:lnTo>
                  <a:lnTo>
                    <a:pt x="393065" y="134937"/>
                  </a:lnTo>
                  <a:lnTo>
                    <a:pt x="393065" y="144589"/>
                  </a:lnTo>
                  <a:lnTo>
                    <a:pt x="396976" y="148501"/>
                  </a:lnTo>
                  <a:lnTo>
                    <a:pt x="428002" y="148501"/>
                  </a:lnTo>
                  <a:lnTo>
                    <a:pt x="428002" y="114160"/>
                  </a:lnTo>
                  <a:lnTo>
                    <a:pt x="424611" y="109143"/>
                  </a:lnTo>
                  <a:lnTo>
                    <a:pt x="420890" y="104825"/>
                  </a:lnTo>
                  <a:lnTo>
                    <a:pt x="418719" y="102298"/>
                  </a:lnTo>
                  <a:lnTo>
                    <a:pt x="420331" y="100711"/>
                  </a:lnTo>
                  <a:lnTo>
                    <a:pt x="421322" y="98513"/>
                  </a:lnTo>
                  <a:lnTo>
                    <a:pt x="421322" y="91262"/>
                  </a:lnTo>
                  <a:lnTo>
                    <a:pt x="417410" y="87350"/>
                  </a:lnTo>
                  <a:lnTo>
                    <a:pt x="393065" y="87350"/>
                  </a:lnTo>
                  <a:lnTo>
                    <a:pt x="393065" y="43675"/>
                  </a:lnTo>
                  <a:lnTo>
                    <a:pt x="393065" y="30124"/>
                  </a:lnTo>
                  <a:lnTo>
                    <a:pt x="389153" y="26212"/>
                  </a:lnTo>
                  <a:lnTo>
                    <a:pt x="375602" y="26212"/>
                  </a:lnTo>
                  <a:lnTo>
                    <a:pt x="375602" y="43675"/>
                  </a:lnTo>
                  <a:lnTo>
                    <a:pt x="375602" y="87350"/>
                  </a:lnTo>
                  <a:lnTo>
                    <a:pt x="340664" y="87350"/>
                  </a:lnTo>
                  <a:lnTo>
                    <a:pt x="340664" y="43675"/>
                  </a:lnTo>
                  <a:lnTo>
                    <a:pt x="375602" y="43675"/>
                  </a:lnTo>
                  <a:lnTo>
                    <a:pt x="375602" y="26212"/>
                  </a:lnTo>
                  <a:lnTo>
                    <a:pt x="327101" y="26212"/>
                  </a:lnTo>
                  <a:lnTo>
                    <a:pt x="323189" y="30124"/>
                  </a:lnTo>
                  <a:lnTo>
                    <a:pt x="323189" y="87350"/>
                  </a:lnTo>
                  <a:lnTo>
                    <a:pt x="298843" y="87350"/>
                  </a:lnTo>
                  <a:lnTo>
                    <a:pt x="294944" y="91262"/>
                  </a:lnTo>
                  <a:lnTo>
                    <a:pt x="294944" y="98513"/>
                  </a:lnTo>
                  <a:lnTo>
                    <a:pt x="295935" y="100711"/>
                  </a:lnTo>
                  <a:lnTo>
                    <a:pt x="297535" y="102298"/>
                  </a:lnTo>
                  <a:lnTo>
                    <a:pt x="291630" y="109143"/>
                  </a:lnTo>
                  <a:lnTo>
                    <a:pt x="286778" y="116332"/>
                  </a:lnTo>
                  <a:lnTo>
                    <a:pt x="283070" y="123685"/>
                  </a:lnTo>
                  <a:lnTo>
                    <a:pt x="280619" y="131025"/>
                  </a:lnTo>
                  <a:lnTo>
                    <a:pt x="265963" y="131025"/>
                  </a:lnTo>
                  <a:lnTo>
                    <a:pt x="262051" y="134937"/>
                  </a:lnTo>
                  <a:lnTo>
                    <a:pt x="262051" y="144589"/>
                  </a:lnTo>
                  <a:lnTo>
                    <a:pt x="265963" y="148501"/>
                  </a:lnTo>
                  <a:lnTo>
                    <a:pt x="270776" y="148501"/>
                  </a:lnTo>
                  <a:lnTo>
                    <a:pt x="270776" y="410540"/>
                  </a:lnTo>
                  <a:lnTo>
                    <a:pt x="272834" y="420725"/>
                  </a:lnTo>
                  <a:lnTo>
                    <a:pt x="278460" y="429056"/>
                  </a:lnTo>
                  <a:lnTo>
                    <a:pt x="286791" y="434682"/>
                  </a:lnTo>
                  <a:lnTo>
                    <a:pt x="296989" y="436740"/>
                  </a:lnTo>
                  <a:lnTo>
                    <a:pt x="419277" y="436740"/>
                  </a:lnTo>
                  <a:lnTo>
                    <a:pt x="445477" y="410540"/>
                  </a:lnTo>
                  <a:lnTo>
                    <a:pt x="445477" y="148501"/>
                  </a:lnTo>
                  <a:lnTo>
                    <a:pt x="450303" y="148501"/>
                  </a:lnTo>
                  <a:lnTo>
                    <a:pt x="454215" y="144589"/>
                  </a:lnTo>
                  <a:lnTo>
                    <a:pt x="454215" y="134937"/>
                  </a:lnTo>
                  <a:close/>
                </a:path>
                <a:path w="550545" h="436880">
                  <a:moveTo>
                    <a:pt x="497890" y="73787"/>
                  </a:moveTo>
                  <a:lnTo>
                    <a:pt x="493979" y="69875"/>
                  </a:lnTo>
                  <a:lnTo>
                    <a:pt x="489153" y="69875"/>
                  </a:lnTo>
                  <a:lnTo>
                    <a:pt x="475589" y="69875"/>
                  </a:lnTo>
                  <a:lnTo>
                    <a:pt x="471690" y="73787"/>
                  </a:lnTo>
                  <a:lnTo>
                    <a:pt x="471690" y="83439"/>
                  </a:lnTo>
                  <a:lnTo>
                    <a:pt x="475589" y="87350"/>
                  </a:lnTo>
                  <a:lnTo>
                    <a:pt x="493979" y="87350"/>
                  </a:lnTo>
                  <a:lnTo>
                    <a:pt x="497890" y="83439"/>
                  </a:lnTo>
                  <a:lnTo>
                    <a:pt x="497890" y="73787"/>
                  </a:lnTo>
                  <a:close/>
                </a:path>
                <a:path w="550545" h="436880">
                  <a:moveTo>
                    <a:pt x="497890" y="38849"/>
                  </a:moveTo>
                  <a:lnTo>
                    <a:pt x="493979" y="34937"/>
                  </a:lnTo>
                  <a:lnTo>
                    <a:pt x="489153" y="34937"/>
                  </a:lnTo>
                  <a:lnTo>
                    <a:pt x="475589" y="34937"/>
                  </a:lnTo>
                  <a:lnTo>
                    <a:pt x="471690" y="38849"/>
                  </a:lnTo>
                  <a:lnTo>
                    <a:pt x="471690" y="48501"/>
                  </a:lnTo>
                  <a:lnTo>
                    <a:pt x="475589" y="52412"/>
                  </a:lnTo>
                  <a:lnTo>
                    <a:pt x="493979" y="52412"/>
                  </a:lnTo>
                  <a:lnTo>
                    <a:pt x="497890" y="48501"/>
                  </a:lnTo>
                  <a:lnTo>
                    <a:pt x="497890" y="38849"/>
                  </a:lnTo>
                  <a:close/>
                </a:path>
                <a:path w="550545" h="436880">
                  <a:moveTo>
                    <a:pt x="550291" y="91262"/>
                  </a:moveTo>
                  <a:lnTo>
                    <a:pt x="546379" y="87350"/>
                  </a:lnTo>
                  <a:lnTo>
                    <a:pt x="541553" y="87350"/>
                  </a:lnTo>
                  <a:lnTo>
                    <a:pt x="527989" y="87350"/>
                  </a:lnTo>
                  <a:lnTo>
                    <a:pt x="524078" y="91262"/>
                  </a:lnTo>
                  <a:lnTo>
                    <a:pt x="524078" y="100914"/>
                  </a:lnTo>
                  <a:lnTo>
                    <a:pt x="527989" y="104825"/>
                  </a:lnTo>
                  <a:lnTo>
                    <a:pt x="546379" y="104825"/>
                  </a:lnTo>
                  <a:lnTo>
                    <a:pt x="550291" y="100914"/>
                  </a:lnTo>
                  <a:lnTo>
                    <a:pt x="550291" y="91262"/>
                  </a:lnTo>
                  <a:close/>
                </a:path>
                <a:path w="550545" h="436880">
                  <a:moveTo>
                    <a:pt x="550291" y="56324"/>
                  </a:moveTo>
                  <a:lnTo>
                    <a:pt x="546379" y="52412"/>
                  </a:lnTo>
                  <a:lnTo>
                    <a:pt x="541553" y="52412"/>
                  </a:lnTo>
                  <a:lnTo>
                    <a:pt x="527989" y="52412"/>
                  </a:lnTo>
                  <a:lnTo>
                    <a:pt x="524078" y="56324"/>
                  </a:lnTo>
                  <a:lnTo>
                    <a:pt x="524078" y="65976"/>
                  </a:lnTo>
                  <a:lnTo>
                    <a:pt x="527989" y="69888"/>
                  </a:lnTo>
                  <a:lnTo>
                    <a:pt x="546379" y="69888"/>
                  </a:lnTo>
                  <a:lnTo>
                    <a:pt x="550291" y="65976"/>
                  </a:lnTo>
                  <a:lnTo>
                    <a:pt x="550291" y="56324"/>
                  </a:lnTo>
                  <a:close/>
                </a:path>
                <a:path w="550545" h="436880">
                  <a:moveTo>
                    <a:pt x="550291" y="21374"/>
                  </a:moveTo>
                  <a:lnTo>
                    <a:pt x="546392" y="17462"/>
                  </a:lnTo>
                  <a:lnTo>
                    <a:pt x="528002" y="17462"/>
                  </a:lnTo>
                  <a:lnTo>
                    <a:pt x="524090" y="21374"/>
                  </a:lnTo>
                  <a:lnTo>
                    <a:pt x="524090" y="31026"/>
                  </a:lnTo>
                  <a:lnTo>
                    <a:pt x="528002" y="34937"/>
                  </a:lnTo>
                  <a:lnTo>
                    <a:pt x="532828" y="34937"/>
                  </a:lnTo>
                  <a:lnTo>
                    <a:pt x="546392" y="34937"/>
                  </a:lnTo>
                  <a:lnTo>
                    <a:pt x="550291" y="31026"/>
                  </a:lnTo>
                  <a:lnTo>
                    <a:pt x="550291" y="21374"/>
                  </a:lnTo>
                  <a:close/>
                </a:path>
              </a:pathLst>
            </a:custGeom>
            <a:solidFill>
              <a:srgbClr val="585352"/>
            </a:solidFill>
          </p:spPr>
          <p:txBody>
            <a:bodyPr wrap="square" lIns="0" tIns="0" rIns="0" bIns="0" rtlCol="0">
              <a:noAutofit/>
            </a:bodyPr>
            <a:lstStyle/>
            <a:p>
              <a:endParaRPr/>
            </a:p>
          </p:txBody>
        </p:sp>
      </p:grpSp>
      <p:grpSp>
        <p:nvGrpSpPr>
          <p:cNvPr id="12" name="object 12"/>
          <p:cNvGrpSpPr/>
          <p:nvPr/>
        </p:nvGrpSpPr>
        <p:grpSpPr>
          <a:xfrm>
            <a:off x="4390043" y="3942558"/>
            <a:ext cx="532765" cy="480059"/>
            <a:chOff x="4390068" y="4168507"/>
            <a:chExt cx="532765" cy="480059"/>
          </a:xfrm>
        </p:grpSpPr>
        <p:sp>
          <p:nvSpPr>
            <p:cNvPr id="13" name="object 13"/>
            <p:cNvSpPr/>
            <p:nvPr/>
          </p:nvSpPr>
          <p:spPr>
            <a:xfrm>
              <a:off x="4402700" y="4181089"/>
              <a:ext cx="507365" cy="454659"/>
            </a:xfrm>
            <a:custGeom>
              <a:avLst/>
              <a:gdLst/>
              <a:ahLst/>
              <a:cxnLst/>
              <a:rect l="l" t="t" r="r" b="b"/>
              <a:pathLst>
                <a:path w="507364" h="454659">
                  <a:moveTo>
                    <a:pt x="253457" y="0"/>
                  </a:moveTo>
                  <a:lnTo>
                    <a:pt x="227609" y="8662"/>
                  </a:lnTo>
                  <a:lnTo>
                    <a:pt x="204945" y="34651"/>
                  </a:lnTo>
                  <a:lnTo>
                    <a:pt x="11181" y="370287"/>
                  </a:lnTo>
                  <a:lnTo>
                    <a:pt x="0" y="402905"/>
                  </a:lnTo>
                  <a:lnTo>
                    <a:pt x="5418" y="429618"/>
                  </a:lnTo>
                  <a:lnTo>
                    <a:pt x="25843" y="447668"/>
                  </a:lnTo>
                  <a:lnTo>
                    <a:pt x="59682" y="454298"/>
                  </a:lnTo>
                  <a:lnTo>
                    <a:pt x="447235" y="454298"/>
                  </a:lnTo>
                  <a:lnTo>
                    <a:pt x="481067" y="447668"/>
                  </a:lnTo>
                  <a:lnTo>
                    <a:pt x="501490" y="429618"/>
                  </a:lnTo>
                  <a:lnTo>
                    <a:pt x="506910" y="402905"/>
                  </a:lnTo>
                  <a:lnTo>
                    <a:pt x="495736" y="370287"/>
                  </a:lnTo>
                  <a:lnTo>
                    <a:pt x="301960" y="34651"/>
                  </a:lnTo>
                  <a:lnTo>
                    <a:pt x="279302" y="8662"/>
                  </a:lnTo>
                  <a:lnTo>
                    <a:pt x="253457" y="0"/>
                  </a:lnTo>
                  <a:close/>
                </a:path>
              </a:pathLst>
            </a:custGeom>
            <a:solidFill>
              <a:srgbClr val="13110C"/>
            </a:solidFill>
          </p:spPr>
          <p:txBody>
            <a:bodyPr wrap="square" lIns="0" tIns="0" rIns="0" bIns="0" rtlCol="0">
              <a:noAutofit/>
            </a:bodyPr>
            <a:lstStyle/>
            <a:p>
              <a:endParaRPr/>
            </a:p>
          </p:txBody>
        </p:sp>
        <p:sp>
          <p:nvSpPr>
            <p:cNvPr id="14" name="object 14"/>
            <p:cNvSpPr/>
            <p:nvPr/>
          </p:nvSpPr>
          <p:spPr>
            <a:xfrm>
              <a:off x="4442837" y="4225003"/>
              <a:ext cx="426720" cy="377190"/>
            </a:xfrm>
            <a:custGeom>
              <a:avLst/>
              <a:gdLst/>
              <a:ahLst/>
              <a:cxnLst/>
              <a:rect l="l" t="t" r="r" b="b"/>
              <a:pathLst>
                <a:path w="426720" h="377189">
                  <a:moveTo>
                    <a:pt x="213323" y="0"/>
                  </a:moveTo>
                  <a:lnTo>
                    <a:pt x="200400" y="4331"/>
                  </a:lnTo>
                  <a:lnTo>
                    <a:pt x="189077" y="17325"/>
                  </a:lnTo>
                  <a:lnTo>
                    <a:pt x="5587" y="335105"/>
                  </a:lnTo>
                  <a:lnTo>
                    <a:pt x="0" y="351413"/>
                  </a:lnTo>
                  <a:lnTo>
                    <a:pt x="2709" y="364767"/>
                  </a:lnTo>
                  <a:lnTo>
                    <a:pt x="12922" y="373790"/>
                  </a:lnTo>
                  <a:lnTo>
                    <a:pt x="29844" y="377104"/>
                  </a:lnTo>
                  <a:lnTo>
                    <a:pt x="396785" y="377104"/>
                  </a:lnTo>
                  <a:lnTo>
                    <a:pt x="413702" y="373790"/>
                  </a:lnTo>
                  <a:lnTo>
                    <a:pt x="423916" y="364767"/>
                  </a:lnTo>
                  <a:lnTo>
                    <a:pt x="426628" y="351413"/>
                  </a:lnTo>
                  <a:lnTo>
                    <a:pt x="421042" y="335105"/>
                  </a:lnTo>
                  <a:lnTo>
                    <a:pt x="237578" y="17325"/>
                  </a:lnTo>
                  <a:lnTo>
                    <a:pt x="226248" y="4331"/>
                  </a:lnTo>
                  <a:lnTo>
                    <a:pt x="213323" y="0"/>
                  </a:lnTo>
                  <a:close/>
                </a:path>
              </a:pathLst>
            </a:custGeom>
            <a:solidFill>
              <a:srgbClr val="FFD800"/>
            </a:solidFill>
          </p:spPr>
          <p:txBody>
            <a:bodyPr wrap="square" lIns="0" tIns="0" rIns="0" bIns="0" rtlCol="0">
              <a:noAutofit/>
            </a:bodyPr>
            <a:lstStyle/>
            <a:p>
              <a:endParaRPr/>
            </a:p>
          </p:txBody>
        </p:sp>
        <p:sp>
          <p:nvSpPr>
            <p:cNvPr id="15" name="object 15"/>
            <p:cNvSpPr/>
            <p:nvPr/>
          </p:nvSpPr>
          <p:spPr>
            <a:xfrm>
              <a:off x="4390060" y="4168508"/>
              <a:ext cx="532765" cy="480059"/>
            </a:xfrm>
            <a:custGeom>
              <a:avLst/>
              <a:gdLst/>
              <a:ahLst/>
              <a:cxnLst/>
              <a:rect l="l" t="t" r="r" b="b"/>
              <a:pathLst>
                <a:path w="532764" h="480059">
                  <a:moveTo>
                    <a:pt x="292582" y="335153"/>
                  </a:moveTo>
                  <a:lnTo>
                    <a:pt x="287756" y="330314"/>
                  </a:lnTo>
                  <a:lnTo>
                    <a:pt x="244424" y="330314"/>
                  </a:lnTo>
                  <a:lnTo>
                    <a:pt x="239585" y="335153"/>
                  </a:lnTo>
                  <a:lnTo>
                    <a:pt x="239585" y="378472"/>
                  </a:lnTo>
                  <a:lnTo>
                    <a:pt x="244424" y="383311"/>
                  </a:lnTo>
                  <a:lnTo>
                    <a:pt x="287756" y="383311"/>
                  </a:lnTo>
                  <a:lnTo>
                    <a:pt x="292582" y="378472"/>
                  </a:lnTo>
                  <a:lnTo>
                    <a:pt x="292582" y="335153"/>
                  </a:lnTo>
                  <a:close/>
                </a:path>
                <a:path w="532764" h="480059">
                  <a:moveTo>
                    <a:pt x="297649" y="161544"/>
                  </a:moveTo>
                  <a:lnTo>
                    <a:pt x="290893" y="154774"/>
                  </a:lnTo>
                  <a:lnTo>
                    <a:pt x="241274" y="154774"/>
                  </a:lnTo>
                  <a:lnTo>
                    <a:pt x="234518" y="161544"/>
                  </a:lnTo>
                  <a:lnTo>
                    <a:pt x="234518" y="220218"/>
                  </a:lnTo>
                  <a:lnTo>
                    <a:pt x="246570" y="296519"/>
                  </a:lnTo>
                  <a:lnTo>
                    <a:pt x="247942" y="304825"/>
                  </a:lnTo>
                  <a:lnTo>
                    <a:pt x="248031" y="305396"/>
                  </a:lnTo>
                  <a:lnTo>
                    <a:pt x="252844" y="311594"/>
                  </a:lnTo>
                  <a:lnTo>
                    <a:pt x="279323" y="311594"/>
                  </a:lnTo>
                  <a:lnTo>
                    <a:pt x="284124" y="304825"/>
                  </a:lnTo>
                  <a:lnTo>
                    <a:pt x="285584" y="296519"/>
                  </a:lnTo>
                  <a:lnTo>
                    <a:pt x="297649" y="220218"/>
                  </a:lnTo>
                  <a:lnTo>
                    <a:pt x="297649" y="161544"/>
                  </a:lnTo>
                  <a:close/>
                </a:path>
                <a:path w="532764" h="480059">
                  <a:moveTo>
                    <a:pt x="532180" y="414959"/>
                  </a:moveTo>
                  <a:lnTo>
                    <a:pt x="528205" y="396151"/>
                  </a:lnTo>
                  <a:lnTo>
                    <a:pt x="526008" y="391350"/>
                  </a:lnTo>
                  <a:lnTo>
                    <a:pt x="526008" y="414959"/>
                  </a:lnTo>
                  <a:lnTo>
                    <a:pt x="525170" y="430987"/>
                  </a:lnTo>
                  <a:lnTo>
                    <a:pt x="496455" y="466115"/>
                  </a:lnTo>
                  <a:lnTo>
                    <a:pt x="459854" y="473316"/>
                  </a:lnTo>
                  <a:lnTo>
                    <a:pt x="72301" y="473316"/>
                  </a:lnTo>
                  <a:lnTo>
                    <a:pt x="22250" y="457365"/>
                  </a:lnTo>
                  <a:lnTo>
                    <a:pt x="6184" y="414959"/>
                  </a:lnTo>
                  <a:lnTo>
                    <a:pt x="9931" y="397700"/>
                  </a:lnTo>
                  <a:lnTo>
                    <a:pt x="212013" y="44018"/>
                  </a:lnTo>
                  <a:lnTo>
                    <a:pt x="250863" y="8636"/>
                  </a:lnTo>
                  <a:lnTo>
                    <a:pt x="266077" y="6146"/>
                  </a:lnTo>
                  <a:lnTo>
                    <a:pt x="281305" y="8636"/>
                  </a:lnTo>
                  <a:lnTo>
                    <a:pt x="320154" y="44018"/>
                  </a:lnTo>
                  <a:lnTo>
                    <a:pt x="513930" y="379641"/>
                  </a:lnTo>
                  <a:lnTo>
                    <a:pt x="526008" y="414959"/>
                  </a:lnTo>
                  <a:lnTo>
                    <a:pt x="526008" y="391350"/>
                  </a:lnTo>
                  <a:lnTo>
                    <a:pt x="325475" y="40957"/>
                  </a:lnTo>
                  <a:lnTo>
                    <a:pt x="298716" y="10579"/>
                  </a:lnTo>
                  <a:lnTo>
                    <a:pt x="266077" y="0"/>
                  </a:lnTo>
                  <a:lnTo>
                    <a:pt x="249224" y="2692"/>
                  </a:lnTo>
                  <a:lnTo>
                    <a:pt x="206692" y="40957"/>
                  </a:lnTo>
                  <a:lnTo>
                    <a:pt x="12915" y="376580"/>
                  </a:lnTo>
                  <a:lnTo>
                    <a:pt x="0" y="414959"/>
                  </a:lnTo>
                  <a:lnTo>
                    <a:pt x="965" y="430987"/>
                  </a:lnTo>
                  <a:lnTo>
                    <a:pt x="1054" y="432549"/>
                  </a:lnTo>
                  <a:lnTo>
                    <a:pt x="32715" y="471487"/>
                  </a:lnTo>
                  <a:lnTo>
                    <a:pt x="72301" y="479450"/>
                  </a:lnTo>
                  <a:lnTo>
                    <a:pt x="459854" y="479450"/>
                  </a:lnTo>
                  <a:lnTo>
                    <a:pt x="481279" y="477431"/>
                  </a:lnTo>
                  <a:lnTo>
                    <a:pt x="493852" y="473316"/>
                  </a:lnTo>
                  <a:lnTo>
                    <a:pt x="499452" y="471487"/>
                  </a:lnTo>
                  <a:lnTo>
                    <a:pt x="514261" y="461759"/>
                  </a:lnTo>
                  <a:lnTo>
                    <a:pt x="525018" y="448487"/>
                  </a:lnTo>
                  <a:lnTo>
                    <a:pt x="531126" y="432549"/>
                  </a:lnTo>
                  <a:lnTo>
                    <a:pt x="532180" y="414959"/>
                  </a:lnTo>
                  <a:close/>
                </a:path>
              </a:pathLst>
            </a:custGeom>
            <a:solidFill>
              <a:srgbClr val="13110C"/>
            </a:solidFill>
          </p:spPr>
          <p:txBody>
            <a:bodyPr wrap="square" lIns="0" tIns="0" rIns="0" bIns="0" rtlCol="0">
              <a:noAutofit/>
            </a:bodyPr>
            <a:lstStyle/>
            <a:p>
              <a:endParaRPr/>
            </a:p>
          </p:txBody>
        </p:sp>
      </p:grpSp>
      <p:pic>
        <p:nvPicPr>
          <p:cNvPr id="16" name="object 16"/>
          <p:cNvPicPr/>
          <p:nvPr/>
        </p:nvPicPr>
        <p:blipFill>
          <a:blip r:embed="rId4"/>
          <a:stretch>
            <a:fillRect/>
          </a:stretch>
        </p:blipFill>
        <p:spPr>
          <a:xfrm>
            <a:off x="359994" y="4869002"/>
            <a:ext cx="4608004" cy="216001"/>
          </a:xfrm>
          <a:prstGeom prst="rect">
            <a:avLst/>
          </a:prstGeom>
        </p:spPr>
      </p:pic>
      <p:sp>
        <p:nvSpPr>
          <p:cNvPr id="17" name="object 17"/>
          <p:cNvSpPr txBox="1"/>
          <p:nvPr/>
        </p:nvSpPr>
        <p:spPr>
          <a:xfrm>
            <a:off x="347299" y="666929"/>
            <a:ext cx="4614350" cy="6042025"/>
          </a:xfrm>
          <a:prstGeom prst="rect">
            <a:avLst/>
          </a:prstGeom>
        </p:spPr>
        <p:txBody>
          <a:bodyPr vert="horz" wrap="square" lIns="0" tIns="22860" rIns="0" bIns="0" rtlCol="0">
            <a:noAutofit/>
          </a:bodyPr>
          <a:lstStyle/>
          <a:p>
            <a:pPr marL="268288" indent="-119063" rtl="0">
              <a:lnSpc>
                <a:spcPct val="100000"/>
              </a:lnSpc>
              <a:spcBef>
                <a:spcPts val="180"/>
              </a:spcBef>
              <a:buAutoNum type="alphaLcPeriod"/>
              <a:tabLst>
                <a:tab pos="179388" algn="l"/>
              </a:tabLst>
            </a:pPr>
            <a:r>
              <a:rPr lang="ru" sz="700" b="0" i="0" u="none" strike="noStrike" kern="1200" dirty="0">
                <a:solidFill>
                  <a:srgbClr val="4A4A49"/>
                </a:solidFill>
                <a:latin typeface="Arial"/>
                <a:cs typeface="Arial"/>
              </a:rPr>
              <a:t>Дата размещения на хранение</a:t>
            </a:r>
            <a:endParaRPr sz="800" kern="1200" dirty="0">
              <a:latin typeface="Arial"/>
              <a:cs typeface="Arial"/>
            </a:endParaRPr>
          </a:p>
          <a:p>
            <a:pPr marL="268288" indent="-119063" rtl="0">
              <a:lnSpc>
                <a:spcPct val="100000"/>
              </a:lnSpc>
              <a:spcBef>
                <a:spcPts val="80"/>
              </a:spcBef>
              <a:buAutoNum type="alphaLcPeriod"/>
              <a:tabLst>
                <a:tab pos="179388" algn="l"/>
              </a:tabLst>
            </a:pPr>
            <a:r>
              <a:rPr lang="ru" sz="700" b="0" i="0" u="none" strike="noStrike" kern="1200" dirty="0">
                <a:solidFill>
                  <a:srgbClr val="4A4A49"/>
                </a:solidFill>
                <a:latin typeface="Arial"/>
                <a:cs typeface="Arial"/>
              </a:rPr>
              <a:t>ФИО контролера</a:t>
            </a:r>
            <a:endParaRPr sz="800" kern="1200" dirty="0">
              <a:latin typeface="Arial"/>
              <a:cs typeface="Arial"/>
            </a:endParaRPr>
          </a:p>
          <a:p>
            <a:pPr marL="268288" indent="-119063" rtl="0">
              <a:lnSpc>
                <a:spcPct val="100000"/>
              </a:lnSpc>
              <a:spcBef>
                <a:spcPts val="80"/>
              </a:spcBef>
              <a:buAutoNum type="alphaLcPeriod"/>
              <a:tabLst>
                <a:tab pos="179388" algn="l"/>
              </a:tabLst>
            </a:pPr>
            <a:r>
              <a:rPr lang="ru" sz="700" b="0" i="0" u="none" strike="noStrike" kern="1200" dirty="0">
                <a:solidFill>
                  <a:srgbClr val="4A4A49"/>
                </a:solidFill>
                <a:latin typeface="Arial"/>
                <a:cs typeface="Arial"/>
              </a:rPr>
              <a:t>Паспорт изделия и серийный номер изделия</a:t>
            </a:r>
            <a:endParaRPr sz="800" kern="1200" dirty="0">
              <a:latin typeface="Arial"/>
              <a:cs typeface="Arial"/>
            </a:endParaRPr>
          </a:p>
          <a:p>
            <a:pPr marL="268288" indent="-119063" rtl="0">
              <a:lnSpc>
                <a:spcPct val="100000"/>
              </a:lnSpc>
              <a:spcBef>
                <a:spcPts val="80"/>
              </a:spcBef>
              <a:buAutoNum type="alphaLcPeriod"/>
              <a:tabLst>
                <a:tab pos="179388" algn="l"/>
              </a:tabLst>
            </a:pPr>
            <a:r>
              <a:rPr lang="ru" sz="700" b="0" i="0" u="none" strike="noStrike" kern="1200" dirty="0">
                <a:solidFill>
                  <a:srgbClr val="4A4A49"/>
                </a:solidFill>
                <a:latin typeface="Arial"/>
                <a:cs typeface="Arial"/>
              </a:rPr>
              <a:t>Место хранения</a:t>
            </a:r>
            <a:endParaRPr sz="800" kern="1200" dirty="0">
              <a:latin typeface="Arial"/>
              <a:cs typeface="Arial"/>
            </a:endParaRPr>
          </a:p>
          <a:p>
            <a:pPr marL="268288" indent="-119063" rtl="0">
              <a:lnSpc>
                <a:spcPct val="100000"/>
              </a:lnSpc>
              <a:spcBef>
                <a:spcPts val="80"/>
              </a:spcBef>
              <a:buAutoNum type="alphaLcPeriod"/>
              <a:tabLst>
                <a:tab pos="179388" algn="l"/>
              </a:tabLst>
            </a:pPr>
            <a:r>
              <a:rPr lang="ru" sz="700" b="0" i="0" u="none" strike="noStrike" kern="1200" dirty="0">
                <a:solidFill>
                  <a:srgbClr val="4A4A49"/>
                </a:solidFill>
                <a:latin typeface="Arial"/>
                <a:cs typeface="Arial"/>
              </a:rPr>
              <a:t>Состояние покрытия или окраски изделия</a:t>
            </a:r>
            <a:endParaRPr sz="800" kern="1200" dirty="0">
              <a:latin typeface="Arial"/>
              <a:cs typeface="Arial"/>
            </a:endParaRPr>
          </a:p>
          <a:p>
            <a:pPr marL="268288" indent="-119063" rtl="0">
              <a:lnSpc>
                <a:spcPct val="100000"/>
              </a:lnSpc>
              <a:spcBef>
                <a:spcPts val="80"/>
              </a:spcBef>
              <a:buAutoNum type="alphaLcPeriod"/>
              <a:tabLst>
                <a:tab pos="179388" algn="l"/>
              </a:tabLst>
            </a:pPr>
            <a:r>
              <a:rPr lang="ru" sz="700" b="0" i="0" u="none" strike="noStrike" kern="1200" dirty="0">
                <a:solidFill>
                  <a:srgbClr val="4A4A49"/>
                </a:solidFill>
                <a:latin typeface="Arial"/>
                <a:cs typeface="Arial"/>
              </a:rPr>
              <a:t>Состояние внутренних поверхностей</a:t>
            </a:r>
            <a:endParaRPr sz="800" kern="1200" dirty="0">
              <a:latin typeface="Arial"/>
              <a:cs typeface="Arial"/>
            </a:endParaRPr>
          </a:p>
          <a:p>
            <a:pPr marL="268288" indent="-119063" rtl="0">
              <a:lnSpc>
                <a:spcPct val="100000"/>
              </a:lnSpc>
              <a:spcBef>
                <a:spcPts val="80"/>
              </a:spcBef>
              <a:buAutoNum type="alphaLcPeriod"/>
              <a:tabLst>
                <a:tab pos="179388" algn="l"/>
              </a:tabLst>
            </a:pPr>
            <a:r>
              <a:rPr lang="ru" sz="700" b="0" i="0" u="none" strike="noStrike" kern="1200" dirty="0">
                <a:solidFill>
                  <a:srgbClr val="4A4A49"/>
                </a:solidFill>
                <a:latin typeface="Arial"/>
                <a:cs typeface="Arial"/>
              </a:rPr>
              <a:t>Уровень влажности</a:t>
            </a:r>
            <a:endParaRPr sz="800" kern="1200" dirty="0">
              <a:latin typeface="Arial"/>
              <a:cs typeface="Arial"/>
            </a:endParaRPr>
          </a:p>
          <a:p>
            <a:pPr marL="268288" indent="-119063" rtl="0">
              <a:lnSpc>
                <a:spcPct val="100000"/>
              </a:lnSpc>
              <a:spcBef>
                <a:spcPts val="80"/>
              </a:spcBef>
              <a:buAutoNum type="alphaLcPeriod"/>
              <a:tabLst>
                <a:tab pos="179388" algn="l"/>
              </a:tabLst>
            </a:pPr>
            <a:r>
              <a:rPr lang="ru" sz="700" b="0" i="0" u="none" strike="noStrike" kern="1200" dirty="0">
                <a:solidFill>
                  <a:srgbClr val="4A4A49"/>
                </a:solidFill>
                <a:latin typeface="Arial"/>
                <a:cs typeface="Arial"/>
              </a:rPr>
              <a:t>Уровень загрязненности окружающей среды и изделия</a:t>
            </a:r>
            <a:endParaRPr sz="800" kern="1200" dirty="0">
              <a:latin typeface="Arial"/>
              <a:cs typeface="Arial"/>
            </a:endParaRPr>
          </a:p>
          <a:p>
            <a:pPr marL="268288" indent="-119063" rtl="0">
              <a:lnSpc>
                <a:spcPct val="100000"/>
              </a:lnSpc>
              <a:spcBef>
                <a:spcPts val="80"/>
              </a:spcBef>
              <a:buAutoNum type="alphaLcPeriod"/>
              <a:tabLst>
                <a:tab pos="179388" algn="l"/>
              </a:tabLst>
            </a:pPr>
            <a:r>
              <a:rPr lang="ru" sz="700" b="0" i="0" u="none" strike="noStrike" kern="1200" dirty="0">
                <a:solidFill>
                  <a:srgbClr val="4A4A49"/>
                </a:solidFill>
                <a:latin typeface="Arial"/>
                <a:cs typeface="Arial"/>
              </a:rPr>
              <a:t>Принятые корректирующие меры</a:t>
            </a:r>
            <a:endParaRPr sz="800" kern="1200" dirty="0">
              <a:latin typeface="Arial"/>
              <a:cs typeface="Arial"/>
            </a:endParaRPr>
          </a:p>
          <a:p>
            <a:pPr marL="156210" marR="5715" lvl="1" indent="-144145" algn="just" rtl="0">
              <a:lnSpc>
                <a:spcPct val="107800"/>
              </a:lnSpc>
              <a:spcBef>
                <a:spcPts val="500"/>
              </a:spcBef>
              <a:buChar char="•"/>
              <a:tabLst>
                <a:tab pos="156210" algn="l"/>
              </a:tabLst>
            </a:pPr>
            <a:r>
              <a:rPr lang="ru" sz="700" b="0" i="0" u="none" strike="noStrike" kern="1200" dirty="0">
                <a:solidFill>
                  <a:srgbClr val="4A4A49"/>
                </a:solidFill>
                <a:latin typeface="Arial"/>
                <a:cs typeface="Arial"/>
              </a:rPr>
              <a:t>Изделия «Экин Эндустриель» стандартно отгружаются в окрашенном виде. Окраска является фактором, увеличивающим срок службы изделия. Однако она не является средством полной защиты от внешних воздействий, таких как удары, механические воздействия, царапины и т.п. Периодическая окраска изделий в течение всего срока эксплуатации позволяет увеличить срок службы изделия за счет защиты от внешних воздействий.</a:t>
            </a:r>
            <a:endParaRPr sz="800" kern="1200" dirty="0">
              <a:latin typeface="Arial"/>
              <a:cs typeface="Arial"/>
            </a:endParaRPr>
          </a:p>
          <a:p>
            <a:pPr marL="156210" marR="683260" lvl="1" indent="-144145" algn="just" rtl="0">
              <a:lnSpc>
                <a:spcPct val="107800"/>
              </a:lnSpc>
              <a:spcBef>
                <a:spcPts val="280"/>
              </a:spcBef>
              <a:buChar char="•"/>
              <a:tabLst>
                <a:tab pos="156210" algn="l"/>
              </a:tabLst>
            </a:pPr>
            <a:r>
              <a:rPr lang="ru" sz="700" b="0" i="0" u="none" strike="noStrike" kern="1200" dirty="0">
                <a:solidFill>
                  <a:srgbClr val="4A4A49"/>
                </a:solidFill>
                <a:latin typeface="Arial"/>
                <a:cs typeface="Arial"/>
              </a:rPr>
              <a:t>В случае наличия отслоений и сколов лакокрасочного покрытия изделия либо при наличии коррозии, начавшейся вследствие таких отслоений, рекомендуется связаться с «Экин Эндустриель» либо незамедлительно окрасить проблемный участок подходящей краской. Если на участке, подлежащем окраске, имеется коррозия, следует предварительно выполнить очистку с помощью металлической щетки, после чего произвести ремонт лакокрасочного покрытия краской, рекомендованной «Экин Эндустриель». Подробную информацию по лакокрасочному покрытию можно получить в «Экин Эндустриель». При этом даже в случае устранения возможных дефектов лакокрасочного покрытия гарантия полной защиты изделия не предоставляется.</a:t>
            </a:r>
            <a:endParaRPr sz="800" kern="1200" dirty="0">
              <a:latin typeface="Arial"/>
              <a:cs typeface="Arial"/>
            </a:endParaRPr>
          </a:p>
          <a:p>
            <a:pPr marL="156210" marR="5080" lvl="1" indent="-144145" algn="just" rtl="0">
              <a:lnSpc>
                <a:spcPct val="107800"/>
              </a:lnSpc>
              <a:spcBef>
                <a:spcPts val="285"/>
              </a:spcBef>
              <a:buChar char="•"/>
              <a:tabLst>
                <a:tab pos="156210" algn="l"/>
              </a:tabLst>
            </a:pPr>
            <a:r>
              <a:rPr lang="ru" sz="700" b="0" i="0" u="none" strike="noStrike" kern="1200" dirty="0">
                <a:solidFill>
                  <a:srgbClr val="4A4A49"/>
                </a:solidFill>
                <a:latin typeface="Arial"/>
                <a:cs typeface="Arial"/>
              </a:rPr>
              <a:t>Обязанность по принятию мер в отношении всех прочих проблем, которые могут возникнуть вследствие условий хранения, возлагается на заказчика. Все изделия «Экин Эндустриель» должны быть защищены всеми мерами предосторожности, не менее чем указанными выше 13 пунктами.</a:t>
            </a:r>
            <a:endParaRPr sz="800" kern="1200" dirty="0">
              <a:latin typeface="Arial"/>
              <a:cs typeface="Arial"/>
            </a:endParaRPr>
          </a:p>
          <a:p>
            <a:pPr marL="156210" marR="812165" lvl="1" indent="-144145" algn="just" rtl="0">
              <a:lnSpc>
                <a:spcPct val="107800"/>
              </a:lnSpc>
              <a:spcBef>
                <a:spcPts val="285"/>
              </a:spcBef>
              <a:buChar char="•"/>
              <a:tabLst>
                <a:tab pos="156210" algn="l"/>
              </a:tabLst>
            </a:pPr>
            <a:r>
              <a:rPr lang="ru" sz="700" b="0" i="0" u="none" strike="noStrike" kern="1200" dirty="0">
                <a:solidFill>
                  <a:srgbClr val="4A4A49"/>
                </a:solidFill>
                <a:latin typeface="Arial"/>
                <a:cs typeface="Arial"/>
              </a:rPr>
              <a:t>Полученные вами изделия не находятся под защитой от таких обстоятельств, как пожар, наводнение или землетрясение.</a:t>
            </a:r>
            <a:endParaRPr sz="800" kern="1200" dirty="0">
              <a:latin typeface="Arial"/>
              <a:cs typeface="Arial"/>
            </a:endParaRPr>
          </a:p>
          <a:p>
            <a:pPr marL="156210" marR="812165" lvl="1" indent="-144145" algn="just" rtl="0">
              <a:lnSpc>
                <a:spcPct val="107800"/>
              </a:lnSpc>
              <a:spcBef>
                <a:spcPts val="285"/>
              </a:spcBef>
              <a:buChar char="•"/>
              <a:tabLst>
                <a:tab pos="156210" algn="l"/>
              </a:tabLst>
            </a:pPr>
            <a:r>
              <a:rPr lang="ru" sz="700" b="0" i="0" u="none" strike="noStrike" kern="1200" dirty="0">
                <a:solidFill>
                  <a:srgbClr val="4A4A49"/>
                </a:solidFill>
                <a:latin typeface="Arial"/>
                <a:cs typeface="Arial"/>
              </a:rPr>
              <a:t>Следовательно, в отношении дефектов, которые могут возникнуть в зоне хранения по указанным или аналогичным причинам, «Экин Эндустриель» не принимает гарантийных обязательств по своим изделиям.</a:t>
            </a:r>
            <a:endParaRPr sz="800" kern="1200" dirty="0">
              <a:latin typeface="Arial"/>
              <a:cs typeface="Arial"/>
            </a:endParaRPr>
          </a:p>
          <a:p>
            <a:pPr lvl="1">
              <a:lnSpc>
                <a:spcPct val="100000"/>
              </a:lnSpc>
              <a:spcBef>
                <a:spcPts val="830"/>
              </a:spcBef>
              <a:buClr>
                <a:srgbClr val="4A4A49"/>
              </a:buClr>
              <a:buFont typeface="Arial"/>
              <a:buChar char="•"/>
            </a:pPr>
            <a:endParaRPr sz="850" kern="1200" dirty="0">
              <a:latin typeface="Arial"/>
              <a:cs typeface="Arial"/>
            </a:endParaRPr>
          </a:p>
          <a:p>
            <a:pPr marL="83820" rtl="0">
              <a:lnSpc>
                <a:spcPct val="100000"/>
              </a:lnSpc>
            </a:pPr>
            <a:endParaRPr lang="en-US" sz="1000" b="0" i="0" u="none" strike="noStrike" kern="1200" dirty="0">
              <a:solidFill>
                <a:srgbClr val="4A4A49"/>
              </a:solidFill>
              <a:latin typeface="Arial"/>
              <a:cs typeface="Arial"/>
            </a:endParaRPr>
          </a:p>
          <a:p>
            <a:pPr marL="83820" rtl="0">
              <a:lnSpc>
                <a:spcPct val="100000"/>
              </a:lnSpc>
            </a:pPr>
            <a:r>
              <a:rPr lang="ru" sz="1000" b="0" i="0" u="none" strike="noStrike" kern="1200" dirty="0">
                <a:solidFill>
                  <a:srgbClr val="4A4A49"/>
                </a:solidFill>
                <a:latin typeface="Arial"/>
                <a:cs typeface="Arial"/>
              </a:rPr>
              <a:t>Монтаж</a:t>
            </a:r>
            <a:endParaRPr sz="1000" kern="1200" dirty="0">
              <a:latin typeface="Arial"/>
              <a:cs typeface="Arial"/>
            </a:endParaRPr>
          </a:p>
          <a:p>
            <a:pPr marL="120650" marR="5080" lvl="1" indent="-107950" algn="just" rtl="0">
              <a:lnSpc>
                <a:spcPct val="107800"/>
              </a:lnSpc>
              <a:spcBef>
                <a:spcPts val="935"/>
              </a:spcBef>
              <a:buChar char="•"/>
              <a:tabLst>
                <a:tab pos="120650" algn="l"/>
              </a:tabLst>
            </a:pPr>
            <a:r>
              <a:rPr lang="ru" sz="700" b="0" i="0" u="none" strike="noStrike" kern="1200" dirty="0">
                <a:solidFill>
                  <a:srgbClr val="4A4A49"/>
                </a:solidFill>
                <a:latin typeface="Arial"/>
                <a:cs typeface="Arial"/>
              </a:rPr>
              <a:t>«Экин Эндустриель» рекомендует выполнять монтаж приобретенного изделия уполномоченным и обученным персоналом, имеющим квалификацию в части проектирования системы, рабочих давлений, тепловых режимов и теплообмена, а также монтажа стальных, ПВХ- и медных трубопроводов.</a:t>
            </a:r>
            <a:endParaRPr sz="800" kern="1200" dirty="0">
              <a:latin typeface="Arial"/>
              <a:cs typeface="Arial"/>
            </a:endParaRPr>
          </a:p>
          <a:p>
            <a:pPr marL="120650" marR="5080" lvl="1" indent="-107950" algn="just" rtl="0">
              <a:lnSpc>
                <a:spcPct val="107800"/>
              </a:lnSpc>
              <a:buChar char="•"/>
              <a:tabLst>
                <a:tab pos="120650" algn="l"/>
              </a:tabLst>
            </a:pPr>
            <a:r>
              <a:rPr lang="ru" sz="700" b="0" i="0" u="none" strike="noStrike" kern="1200" dirty="0">
                <a:solidFill>
                  <a:srgbClr val="4A4A49"/>
                </a:solidFill>
                <a:latin typeface="Arial"/>
                <a:cs typeface="Arial"/>
              </a:rPr>
              <a:t>Перед использованием теплообменников стравите находящийся внутри испытательный или предохранительный газ. Изделия стандартно поставляются в вакуумированном состоянии, однако по требованию заказчика могут поставляться также с азотом под давлением 6 бар.</a:t>
            </a:r>
            <a:endParaRPr sz="800" kern="1200" dirty="0">
              <a:latin typeface="Arial"/>
              <a:cs typeface="Arial"/>
            </a:endParaRPr>
          </a:p>
          <a:p>
            <a:pPr marL="120650" marR="5080" lvl="1" indent="-107950" algn="just" rtl="0">
              <a:lnSpc>
                <a:spcPct val="107800"/>
              </a:lnSpc>
              <a:buChar char="•"/>
              <a:tabLst>
                <a:tab pos="120650" algn="l"/>
              </a:tabLst>
            </a:pPr>
            <a:r>
              <a:rPr lang="ru" sz="700" b="0" i="0" u="none" strike="noStrike" kern="1200" dirty="0">
                <a:solidFill>
                  <a:srgbClr val="4A4A49"/>
                </a:solidFill>
                <a:latin typeface="Arial"/>
                <a:cs typeface="Arial"/>
              </a:rPr>
              <a:t>Крепежные соединения теплообменников частично затянуты с применением фиксатора резьбы, частично – без его применения. В соединениях с прокладками со временем прокладка может просесть. Во избежание подобных ситуаций проверьте затяжку всех болтов изделия. Ослабленные болты затяните с соблюдением соответствующих значений крутящего момента. Затяжку выполняйте в соответствии с круговой схемой затяжки. Процедура затяжки болтов и значения крутящих моментов приведены ниже в таблицах.</a:t>
            </a:r>
            <a:endParaRPr sz="800" kern="1200" dirty="0">
              <a:latin typeface="Arial"/>
              <a:cs typeface="Aria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flipH="1">
            <a:off x="4966412" y="7324204"/>
            <a:ext cx="0" cy="111760"/>
          </a:xfrm>
          <a:custGeom>
            <a:avLst/>
            <a:gdLst/>
            <a:ahLst/>
            <a:cxnLst/>
            <a:rect l="l" t="t" r="r" b="b"/>
            <a:pathLst>
              <a:path h="111759">
                <a:moveTo>
                  <a:pt x="0" y="0"/>
                </a:moveTo>
                <a:lnTo>
                  <a:pt x="0" y="111594"/>
                </a:lnTo>
              </a:path>
            </a:pathLst>
          </a:custGeom>
          <a:ln w="3175">
            <a:solidFill>
              <a:srgbClr val="4A4A49"/>
            </a:solidFill>
          </a:ln>
        </p:spPr>
        <p:txBody>
          <a:bodyPr wrap="square" lIns="0" tIns="0" rIns="0" bIns="0" rtlCol="0">
            <a:noAutofit/>
          </a:bodyPr>
          <a:lstStyle/>
          <a:p>
            <a:endParaRPr/>
          </a:p>
        </p:txBody>
      </p:sp>
      <p:grpSp>
        <p:nvGrpSpPr>
          <p:cNvPr id="3" name="object 3"/>
          <p:cNvGrpSpPr/>
          <p:nvPr/>
        </p:nvGrpSpPr>
        <p:grpSpPr>
          <a:xfrm>
            <a:off x="2808000" y="201184"/>
            <a:ext cx="886460" cy="312420"/>
            <a:chOff x="2808000" y="201184"/>
            <a:chExt cx="886460" cy="312420"/>
          </a:xfrm>
        </p:grpSpPr>
        <p:sp>
          <p:nvSpPr>
            <p:cNvPr id="4" name="object 4"/>
            <p:cNvSpPr/>
            <p:nvPr/>
          </p:nvSpPr>
          <p:spPr>
            <a:xfrm>
              <a:off x="2976388" y="382698"/>
              <a:ext cx="285750" cy="130810"/>
            </a:xfrm>
            <a:custGeom>
              <a:avLst/>
              <a:gdLst/>
              <a:ahLst/>
              <a:cxnLst/>
              <a:rect l="l" t="t" r="r" b="b"/>
              <a:pathLst>
                <a:path w="285750" h="130809">
                  <a:moveTo>
                    <a:pt x="31661" y="0"/>
                  </a:moveTo>
                  <a:lnTo>
                    <a:pt x="0" y="0"/>
                  </a:lnTo>
                  <a:lnTo>
                    <a:pt x="13184" y="42229"/>
                  </a:lnTo>
                  <a:lnTo>
                    <a:pt x="37121" y="78245"/>
                  </a:lnTo>
                  <a:lnTo>
                    <a:pt x="69921" y="106226"/>
                  </a:lnTo>
                  <a:lnTo>
                    <a:pt x="109693" y="124351"/>
                  </a:lnTo>
                  <a:lnTo>
                    <a:pt x="154546" y="130797"/>
                  </a:lnTo>
                  <a:lnTo>
                    <a:pt x="194276" y="125713"/>
                  </a:lnTo>
                  <a:lnTo>
                    <a:pt x="230236" y="111318"/>
                  </a:lnTo>
                  <a:lnTo>
                    <a:pt x="261136" y="88899"/>
                  </a:lnTo>
                  <a:lnTo>
                    <a:pt x="285686" y="59740"/>
                  </a:lnTo>
                  <a:lnTo>
                    <a:pt x="259778" y="42430"/>
                  </a:lnTo>
                  <a:lnTo>
                    <a:pt x="240108" y="65906"/>
                  </a:lnTo>
                  <a:lnTo>
                    <a:pt x="215320" y="83958"/>
                  </a:lnTo>
                  <a:lnTo>
                    <a:pt x="186453" y="95549"/>
                  </a:lnTo>
                  <a:lnTo>
                    <a:pt x="154546" y="99644"/>
                  </a:lnTo>
                  <a:lnTo>
                    <a:pt x="111381" y="92127"/>
                  </a:lnTo>
                  <a:lnTo>
                    <a:pt x="74701" y="71296"/>
                  </a:lnTo>
                  <a:lnTo>
                    <a:pt x="47222" y="39727"/>
                  </a:lnTo>
                  <a:lnTo>
                    <a:pt x="31661" y="0"/>
                  </a:lnTo>
                  <a:close/>
                </a:path>
              </a:pathLst>
            </a:custGeom>
            <a:solidFill>
              <a:srgbClr val="3F55A2"/>
            </a:solidFill>
          </p:spPr>
          <p:txBody>
            <a:bodyPr wrap="square" lIns="0" tIns="0" rIns="0" bIns="0" rtlCol="0">
              <a:noAutofit/>
            </a:bodyPr>
            <a:lstStyle/>
            <a:p>
              <a:endParaRPr/>
            </a:p>
          </p:txBody>
        </p:sp>
        <p:sp>
          <p:nvSpPr>
            <p:cNvPr id="5" name="object 5"/>
            <p:cNvSpPr/>
            <p:nvPr/>
          </p:nvSpPr>
          <p:spPr>
            <a:xfrm>
              <a:off x="2807995" y="201193"/>
              <a:ext cx="341630" cy="312420"/>
            </a:xfrm>
            <a:custGeom>
              <a:avLst/>
              <a:gdLst/>
              <a:ahLst/>
              <a:cxnLst/>
              <a:rect l="l" t="t" r="r" b="b"/>
              <a:pathLst>
                <a:path w="341630" h="312420">
                  <a:moveTo>
                    <a:pt x="287058" y="147396"/>
                  </a:moveTo>
                  <a:lnTo>
                    <a:pt x="272618" y="88557"/>
                  </a:lnTo>
                  <a:lnTo>
                    <a:pt x="248653" y="52539"/>
                  </a:lnTo>
                  <a:lnTo>
                    <a:pt x="215823" y="24561"/>
                  </a:lnTo>
                  <a:lnTo>
                    <a:pt x="176022" y="6438"/>
                  </a:lnTo>
                  <a:lnTo>
                    <a:pt x="131165" y="0"/>
                  </a:lnTo>
                  <a:lnTo>
                    <a:pt x="91427" y="5080"/>
                  </a:lnTo>
                  <a:lnTo>
                    <a:pt x="55473" y="19481"/>
                  </a:lnTo>
                  <a:lnTo>
                    <a:pt x="24561" y="41884"/>
                  </a:lnTo>
                  <a:lnTo>
                    <a:pt x="0" y="71018"/>
                  </a:lnTo>
                  <a:lnTo>
                    <a:pt x="25920" y="88353"/>
                  </a:lnTo>
                  <a:lnTo>
                    <a:pt x="45580" y="64884"/>
                  </a:lnTo>
                  <a:lnTo>
                    <a:pt x="70370" y="46837"/>
                  </a:lnTo>
                  <a:lnTo>
                    <a:pt x="99250" y="35242"/>
                  </a:lnTo>
                  <a:lnTo>
                    <a:pt x="131165" y="31140"/>
                  </a:lnTo>
                  <a:lnTo>
                    <a:pt x="174320" y="38658"/>
                  </a:lnTo>
                  <a:lnTo>
                    <a:pt x="210997" y="59499"/>
                  </a:lnTo>
                  <a:lnTo>
                    <a:pt x="238467" y="91071"/>
                  </a:lnTo>
                  <a:lnTo>
                    <a:pt x="254025" y="130797"/>
                  </a:lnTo>
                  <a:lnTo>
                    <a:pt x="254558" y="147396"/>
                  </a:lnTo>
                  <a:lnTo>
                    <a:pt x="287058" y="147396"/>
                  </a:lnTo>
                  <a:close/>
                </a:path>
                <a:path w="341630" h="312420">
                  <a:moveTo>
                    <a:pt x="341363" y="164909"/>
                  </a:moveTo>
                  <a:lnTo>
                    <a:pt x="113995" y="164909"/>
                  </a:lnTo>
                  <a:lnTo>
                    <a:pt x="113995" y="185115"/>
                  </a:lnTo>
                  <a:lnTo>
                    <a:pt x="253403" y="185115"/>
                  </a:lnTo>
                  <a:lnTo>
                    <a:pt x="236943" y="222999"/>
                  </a:lnTo>
                  <a:lnTo>
                    <a:pt x="209715" y="253466"/>
                  </a:lnTo>
                  <a:lnTo>
                    <a:pt x="174091" y="273773"/>
                  </a:lnTo>
                  <a:lnTo>
                    <a:pt x="132422" y="281152"/>
                  </a:lnTo>
                  <a:lnTo>
                    <a:pt x="111417" y="279387"/>
                  </a:lnTo>
                  <a:lnTo>
                    <a:pt x="91592" y="274281"/>
                  </a:lnTo>
                  <a:lnTo>
                    <a:pt x="73088" y="266141"/>
                  </a:lnTo>
                  <a:lnTo>
                    <a:pt x="56083" y="255231"/>
                  </a:lnTo>
                  <a:lnTo>
                    <a:pt x="68326" y="232219"/>
                  </a:lnTo>
                  <a:lnTo>
                    <a:pt x="4622" y="237248"/>
                  </a:lnTo>
                  <a:lnTo>
                    <a:pt x="21247" y="306019"/>
                  </a:lnTo>
                  <a:lnTo>
                    <a:pt x="38481" y="281000"/>
                  </a:lnTo>
                  <a:lnTo>
                    <a:pt x="59436" y="294182"/>
                  </a:lnTo>
                  <a:lnTo>
                    <a:pt x="82219" y="304025"/>
                  </a:lnTo>
                  <a:lnTo>
                    <a:pt x="106616" y="310184"/>
                  </a:lnTo>
                  <a:lnTo>
                    <a:pt x="132422" y="312318"/>
                  </a:lnTo>
                  <a:lnTo>
                    <a:pt x="176187" y="305981"/>
                  </a:lnTo>
                  <a:lnTo>
                    <a:pt x="215176" y="288201"/>
                  </a:lnTo>
                  <a:lnTo>
                    <a:pt x="247624" y="260883"/>
                  </a:lnTo>
                  <a:lnTo>
                    <a:pt x="271792" y="225894"/>
                  </a:lnTo>
                  <a:lnTo>
                    <a:pt x="285940" y="185115"/>
                  </a:lnTo>
                  <a:lnTo>
                    <a:pt x="341363" y="185115"/>
                  </a:lnTo>
                  <a:lnTo>
                    <a:pt x="341363" y="164909"/>
                  </a:lnTo>
                  <a:close/>
                </a:path>
              </a:pathLst>
            </a:custGeom>
            <a:solidFill>
              <a:srgbClr val="DB1A16"/>
            </a:solidFill>
          </p:spPr>
          <p:txBody>
            <a:bodyPr wrap="square" lIns="0" tIns="0" rIns="0" bIns="0" rtlCol="0">
              <a:noAutofit/>
            </a:bodyPr>
            <a:lstStyle/>
            <a:p>
              <a:endParaRPr/>
            </a:p>
          </p:txBody>
        </p:sp>
        <p:sp>
          <p:nvSpPr>
            <p:cNvPr id="6" name="object 6"/>
            <p:cNvSpPr/>
            <p:nvPr/>
          </p:nvSpPr>
          <p:spPr>
            <a:xfrm>
              <a:off x="2921998" y="201184"/>
              <a:ext cx="337185" cy="165100"/>
            </a:xfrm>
            <a:custGeom>
              <a:avLst/>
              <a:gdLst/>
              <a:ahLst/>
              <a:cxnLst/>
              <a:rect l="l" t="t" r="r" b="b"/>
              <a:pathLst>
                <a:path w="337185" h="165100">
                  <a:moveTo>
                    <a:pt x="208940" y="0"/>
                  </a:moveTo>
                  <a:lnTo>
                    <a:pt x="161651" y="7270"/>
                  </a:lnTo>
                  <a:lnTo>
                    <a:pt x="120165" y="27593"/>
                  </a:lnTo>
                  <a:lnTo>
                    <a:pt x="86717" y="58734"/>
                  </a:lnTo>
                  <a:lnTo>
                    <a:pt x="63540" y="98460"/>
                  </a:lnTo>
                  <a:lnTo>
                    <a:pt x="52870" y="144538"/>
                  </a:lnTo>
                  <a:lnTo>
                    <a:pt x="0" y="144538"/>
                  </a:lnTo>
                  <a:lnTo>
                    <a:pt x="0" y="164909"/>
                  </a:lnTo>
                  <a:lnTo>
                    <a:pt x="227368" y="164909"/>
                  </a:lnTo>
                  <a:lnTo>
                    <a:pt x="227368" y="144538"/>
                  </a:lnTo>
                  <a:lnTo>
                    <a:pt x="84607" y="144538"/>
                  </a:lnTo>
                  <a:lnTo>
                    <a:pt x="97415" y="99979"/>
                  </a:lnTo>
                  <a:lnTo>
                    <a:pt x="124590" y="63985"/>
                  </a:lnTo>
                  <a:lnTo>
                    <a:pt x="162856" y="39922"/>
                  </a:lnTo>
                  <a:lnTo>
                    <a:pt x="208940" y="31153"/>
                  </a:lnTo>
                  <a:lnTo>
                    <a:pt x="229942" y="32917"/>
                  </a:lnTo>
                  <a:lnTo>
                    <a:pt x="249772" y="38019"/>
                  </a:lnTo>
                  <a:lnTo>
                    <a:pt x="268271" y="46171"/>
                  </a:lnTo>
                  <a:lnTo>
                    <a:pt x="285280" y="57086"/>
                  </a:lnTo>
                  <a:lnTo>
                    <a:pt x="273037" y="80111"/>
                  </a:lnTo>
                  <a:lnTo>
                    <a:pt x="336727" y="75056"/>
                  </a:lnTo>
                  <a:lnTo>
                    <a:pt x="320116" y="6299"/>
                  </a:lnTo>
                  <a:lnTo>
                    <a:pt x="302882" y="31318"/>
                  </a:lnTo>
                  <a:lnTo>
                    <a:pt x="281919" y="18125"/>
                  </a:lnTo>
                  <a:lnTo>
                    <a:pt x="259135" y="8281"/>
                  </a:lnTo>
                  <a:lnTo>
                    <a:pt x="234739" y="2127"/>
                  </a:lnTo>
                  <a:lnTo>
                    <a:pt x="208940" y="0"/>
                  </a:lnTo>
                  <a:close/>
                </a:path>
              </a:pathLst>
            </a:custGeom>
            <a:solidFill>
              <a:srgbClr val="3F55A2"/>
            </a:solidFill>
          </p:spPr>
          <p:txBody>
            <a:bodyPr wrap="square" lIns="0" tIns="0" rIns="0" bIns="0" rtlCol="0">
              <a:noAutofit/>
            </a:bodyPr>
            <a:lstStyle/>
            <a:p>
              <a:endParaRPr/>
            </a:p>
          </p:txBody>
        </p:sp>
        <p:pic>
          <p:nvPicPr>
            <p:cNvPr id="7" name="object 7"/>
            <p:cNvPicPr/>
            <p:nvPr/>
          </p:nvPicPr>
          <p:blipFill>
            <a:blip r:embed="rId2"/>
            <a:stretch>
              <a:fillRect/>
            </a:stretch>
          </p:blipFill>
          <p:spPr>
            <a:xfrm>
              <a:off x="3303160" y="278742"/>
              <a:ext cx="92532" cy="148869"/>
            </a:xfrm>
            <a:prstGeom prst="rect">
              <a:avLst/>
            </a:prstGeom>
          </p:spPr>
        </p:pic>
        <p:pic>
          <p:nvPicPr>
            <p:cNvPr id="8" name="object 8"/>
            <p:cNvPicPr/>
            <p:nvPr/>
          </p:nvPicPr>
          <p:blipFill>
            <a:blip r:embed="rId3"/>
            <a:stretch>
              <a:fillRect/>
            </a:stretch>
          </p:blipFill>
          <p:spPr>
            <a:xfrm>
              <a:off x="3417831" y="278737"/>
              <a:ext cx="141597" cy="148871"/>
            </a:xfrm>
            <a:prstGeom prst="rect">
              <a:avLst/>
            </a:prstGeom>
          </p:spPr>
        </p:pic>
        <p:pic>
          <p:nvPicPr>
            <p:cNvPr id="9" name="object 9"/>
            <p:cNvPicPr/>
            <p:nvPr/>
          </p:nvPicPr>
          <p:blipFill>
            <a:blip r:embed="rId4"/>
            <a:stretch>
              <a:fillRect/>
            </a:stretch>
          </p:blipFill>
          <p:spPr>
            <a:xfrm>
              <a:off x="3587308" y="277073"/>
              <a:ext cx="106857" cy="152615"/>
            </a:xfrm>
            <a:prstGeom prst="rect">
              <a:avLst/>
            </a:prstGeom>
          </p:spPr>
        </p:pic>
      </p:grpSp>
      <p:grpSp>
        <p:nvGrpSpPr>
          <p:cNvPr id="10" name="object 10"/>
          <p:cNvGrpSpPr/>
          <p:nvPr/>
        </p:nvGrpSpPr>
        <p:grpSpPr>
          <a:xfrm>
            <a:off x="3772770" y="276235"/>
            <a:ext cx="1190625" cy="154305"/>
            <a:chOff x="3772770" y="276235"/>
            <a:chExt cx="1190625" cy="154305"/>
          </a:xfrm>
        </p:grpSpPr>
        <p:pic>
          <p:nvPicPr>
            <p:cNvPr id="11" name="object 11"/>
            <p:cNvPicPr/>
            <p:nvPr/>
          </p:nvPicPr>
          <p:blipFill>
            <a:blip r:embed="rId5"/>
            <a:stretch>
              <a:fillRect/>
            </a:stretch>
          </p:blipFill>
          <p:spPr>
            <a:xfrm>
              <a:off x="4661723" y="278737"/>
              <a:ext cx="204190" cy="148874"/>
            </a:xfrm>
            <a:prstGeom prst="rect">
              <a:avLst/>
            </a:prstGeom>
          </p:spPr>
        </p:pic>
        <p:pic>
          <p:nvPicPr>
            <p:cNvPr id="12" name="object 12"/>
            <p:cNvPicPr/>
            <p:nvPr/>
          </p:nvPicPr>
          <p:blipFill>
            <a:blip r:embed="rId6"/>
            <a:stretch>
              <a:fillRect/>
            </a:stretch>
          </p:blipFill>
          <p:spPr>
            <a:xfrm>
              <a:off x="4886598" y="278738"/>
              <a:ext cx="76403" cy="148869"/>
            </a:xfrm>
            <a:prstGeom prst="rect">
              <a:avLst/>
            </a:prstGeom>
          </p:spPr>
        </p:pic>
        <p:sp>
          <p:nvSpPr>
            <p:cNvPr id="13" name="object 13"/>
            <p:cNvSpPr/>
            <p:nvPr/>
          </p:nvSpPr>
          <p:spPr>
            <a:xfrm>
              <a:off x="4616831" y="278739"/>
              <a:ext cx="20320" cy="149225"/>
            </a:xfrm>
            <a:custGeom>
              <a:avLst/>
              <a:gdLst/>
              <a:ahLst/>
              <a:cxnLst/>
              <a:rect l="l" t="t" r="r" b="b"/>
              <a:pathLst>
                <a:path w="20320" h="149225">
                  <a:moveTo>
                    <a:pt x="19837" y="0"/>
                  </a:moveTo>
                  <a:lnTo>
                    <a:pt x="0" y="0"/>
                  </a:lnTo>
                  <a:lnTo>
                    <a:pt x="0" y="19672"/>
                  </a:lnTo>
                  <a:lnTo>
                    <a:pt x="19837" y="19672"/>
                  </a:lnTo>
                  <a:lnTo>
                    <a:pt x="19837" y="0"/>
                  </a:lnTo>
                  <a:close/>
                </a:path>
                <a:path w="20320" h="149225">
                  <a:moveTo>
                    <a:pt x="19850" y="23291"/>
                  </a:moveTo>
                  <a:lnTo>
                    <a:pt x="12" y="23291"/>
                  </a:lnTo>
                  <a:lnTo>
                    <a:pt x="12" y="148869"/>
                  </a:lnTo>
                  <a:lnTo>
                    <a:pt x="19850" y="148869"/>
                  </a:lnTo>
                  <a:lnTo>
                    <a:pt x="19850" y="23291"/>
                  </a:lnTo>
                  <a:close/>
                </a:path>
              </a:pathLst>
            </a:custGeom>
            <a:solidFill>
              <a:srgbClr val="12110C"/>
            </a:solidFill>
          </p:spPr>
          <p:txBody>
            <a:bodyPr wrap="square" lIns="0" tIns="0" rIns="0" bIns="0" rtlCol="0">
              <a:noAutofit/>
            </a:bodyPr>
            <a:lstStyle/>
            <a:p>
              <a:endParaRPr/>
            </a:p>
          </p:txBody>
        </p:sp>
        <p:pic>
          <p:nvPicPr>
            <p:cNvPr id="14" name="object 14"/>
            <p:cNvPicPr/>
            <p:nvPr/>
          </p:nvPicPr>
          <p:blipFill>
            <a:blip r:embed="rId7"/>
            <a:stretch>
              <a:fillRect/>
            </a:stretch>
          </p:blipFill>
          <p:spPr>
            <a:xfrm>
              <a:off x="3772770" y="278742"/>
              <a:ext cx="92519" cy="148869"/>
            </a:xfrm>
            <a:prstGeom prst="rect">
              <a:avLst/>
            </a:prstGeom>
          </p:spPr>
        </p:pic>
        <p:pic>
          <p:nvPicPr>
            <p:cNvPr id="15" name="object 15"/>
            <p:cNvPicPr/>
            <p:nvPr/>
          </p:nvPicPr>
          <p:blipFill>
            <a:blip r:embed="rId8"/>
            <a:stretch>
              <a:fillRect/>
            </a:stretch>
          </p:blipFill>
          <p:spPr>
            <a:xfrm>
              <a:off x="3887444" y="277073"/>
              <a:ext cx="106857" cy="152615"/>
            </a:xfrm>
            <a:prstGeom prst="rect">
              <a:avLst/>
            </a:prstGeom>
          </p:spPr>
        </p:pic>
        <p:pic>
          <p:nvPicPr>
            <p:cNvPr id="16" name="object 16"/>
            <p:cNvPicPr/>
            <p:nvPr/>
          </p:nvPicPr>
          <p:blipFill>
            <a:blip r:embed="rId9"/>
            <a:stretch>
              <a:fillRect/>
            </a:stretch>
          </p:blipFill>
          <p:spPr>
            <a:xfrm>
              <a:off x="4021545" y="278733"/>
              <a:ext cx="235259" cy="151474"/>
            </a:xfrm>
            <a:prstGeom prst="rect">
              <a:avLst/>
            </a:prstGeom>
          </p:spPr>
        </p:pic>
        <p:pic>
          <p:nvPicPr>
            <p:cNvPr id="17" name="object 17"/>
            <p:cNvPicPr/>
            <p:nvPr/>
          </p:nvPicPr>
          <p:blipFill>
            <a:blip r:embed="rId10"/>
            <a:stretch>
              <a:fillRect/>
            </a:stretch>
          </p:blipFill>
          <p:spPr>
            <a:xfrm>
              <a:off x="4276449" y="276235"/>
              <a:ext cx="317201" cy="151371"/>
            </a:xfrm>
            <a:prstGeom prst="rect">
              <a:avLst/>
            </a:prstGeom>
          </p:spPr>
        </p:pic>
      </p:grpSp>
      <p:grpSp>
        <p:nvGrpSpPr>
          <p:cNvPr id="18" name="object 18"/>
          <p:cNvGrpSpPr/>
          <p:nvPr/>
        </p:nvGrpSpPr>
        <p:grpSpPr>
          <a:xfrm>
            <a:off x="1562286" y="948924"/>
            <a:ext cx="1014094" cy="1014094"/>
            <a:chOff x="1562286" y="948924"/>
            <a:chExt cx="1014094" cy="1014094"/>
          </a:xfrm>
        </p:grpSpPr>
        <p:sp>
          <p:nvSpPr>
            <p:cNvPr id="19" name="object 19"/>
            <p:cNvSpPr/>
            <p:nvPr/>
          </p:nvSpPr>
          <p:spPr>
            <a:xfrm>
              <a:off x="1571983" y="958621"/>
              <a:ext cx="995044" cy="995044"/>
            </a:xfrm>
            <a:custGeom>
              <a:avLst/>
              <a:gdLst/>
              <a:ahLst/>
              <a:cxnLst/>
              <a:rect l="l" t="t" r="r" b="b"/>
              <a:pathLst>
                <a:path w="995044" h="995044">
                  <a:moveTo>
                    <a:pt x="994663" y="497331"/>
                  </a:moveTo>
                  <a:lnTo>
                    <a:pt x="992387" y="545229"/>
                  </a:lnTo>
                  <a:lnTo>
                    <a:pt x="985696" y="591838"/>
                  </a:lnTo>
                  <a:lnTo>
                    <a:pt x="974799" y="636950"/>
                  </a:lnTo>
                  <a:lnTo>
                    <a:pt x="959905" y="680357"/>
                  </a:lnTo>
                  <a:lnTo>
                    <a:pt x="941222" y="721851"/>
                  </a:lnTo>
                  <a:lnTo>
                    <a:pt x="918958" y="761223"/>
                  </a:lnTo>
                  <a:lnTo>
                    <a:pt x="893322" y="798264"/>
                  </a:lnTo>
                  <a:lnTo>
                    <a:pt x="864522" y="832767"/>
                  </a:lnTo>
                  <a:lnTo>
                    <a:pt x="832767" y="864522"/>
                  </a:lnTo>
                  <a:lnTo>
                    <a:pt x="798264" y="893322"/>
                  </a:lnTo>
                  <a:lnTo>
                    <a:pt x="761223" y="918958"/>
                  </a:lnTo>
                  <a:lnTo>
                    <a:pt x="721851" y="941222"/>
                  </a:lnTo>
                  <a:lnTo>
                    <a:pt x="680357" y="959905"/>
                  </a:lnTo>
                  <a:lnTo>
                    <a:pt x="636950" y="974799"/>
                  </a:lnTo>
                  <a:lnTo>
                    <a:pt x="591838" y="985696"/>
                  </a:lnTo>
                  <a:lnTo>
                    <a:pt x="545229" y="992387"/>
                  </a:lnTo>
                  <a:lnTo>
                    <a:pt x="497331" y="994663"/>
                  </a:lnTo>
                  <a:lnTo>
                    <a:pt x="449436" y="992387"/>
                  </a:lnTo>
                  <a:lnTo>
                    <a:pt x="402828" y="985696"/>
                  </a:lnTo>
                  <a:lnTo>
                    <a:pt x="357717" y="974799"/>
                  </a:lnTo>
                  <a:lnTo>
                    <a:pt x="314311" y="959905"/>
                  </a:lnTo>
                  <a:lnTo>
                    <a:pt x="272818" y="941222"/>
                  </a:lnTo>
                  <a:lnTo>
                    <a:pt x="233446" y="918958"/>
                  </a:lnTo>
                  <a:lnTo>
                    <a:pt x="196404" y="893322"/>
                  </a:lnTo>
                  <a:lnTo>
                    <a:pt x="161901" y="864522"/>
                  </a:lnTo>
                  <a:lnTo>
                    <a:pt x="130145" y="832767"/>
                  </a:lnTo>
                  <a:lnTo>
                    <a:pt x="101345" y="798264"/>
                  </a:lnTo>
                  <a:lnTo>
                    <a:pt x="75708" y="761223"/>
                  </a:lnTo>
                  <a:lnTo>
                    <a:pt x="53443" y="721851"/>
                  </a:lnTo>
                  <a:lnTo>
                    <a:pt x="34759" y="680357"/>
                  </a:lnTo>
                  <a:lnTo>
                    <a:pt x="19865" y="636950"/>
                  </a:lnTo>
                  <a:lnTo>
                    <a:pt x="8967" y="591838"/>
                  </a:lnTo>
                  <a:lnTo>
                    <a:pt x="2276" y="545229"/>
                  </a:lnTo>
                  <a:lnTo>
                    <a:pt x="0" y="497331"/>
                  </a:lnTo>
                  <a:lnTo>
                    <a:pt x="2276" y="449434"/>
                  </a:lnTo>
                  <a:lnTo>
                    <a:pt x="8967" y="402825"/>
                  </a:lnTo>
                  <a:lnTo>
                    <a:pt x="19865" y="357713"/>
                  </a:lnTo>
                  <a:lnTo>
                    <a:pt x="34759" y="314306"/>
                  </a:lnTo>
                  <a:lnTo>
                    <a:pt x="53443" y="272812"/>
                  </a:lnTo>
                  <a:lnTo>
                    <a:pt x="75708" y="233440"/>
                  </a:lnTo>
                  <a:lnTo>
                    <a:pt x="101345" y="196399"/>
                  </a:lnTo>
                  <a:lnTo>
                    <a:pt x="130145" y="161896"/>
                  </a:lnTo>
                  <a:lnTo>
                    <a:pt x="161901" y="130141"/>
                  </a:lnTo>
                  <a:lnTo>
                    <a:pt x="196404" y="101341"/>
                  </a:lnTo>
                  <a:lnTo>
                    <a:pt x="233446" y="75705"/>
                  </a:lnTo>
                  <a:lnTo>
                    <a:pt x="272818" y="53441"/>
                  </a:lnTo>
                  <a:lnTo>
                    <a:pt x="314311" y="34758"/>
                  </a:lnTo>
                  <a:lnTo>
                    <a:pt x="357717" y="19864"/>
                  </a:lnTo>
                  <a:lnTo>
                    <a:pt x="402828" y="8967"/>
                  </a:lnTo>
                  <a:lnTo>
                    <a:pt x="449436" y="2276"/>
                  </a:lnTo>
                  <a:lnTo>
                    <a:pt x="497331" y="0"/>
                  </a:lnTo>
                  <a:lnTo>
                    <a:pt x="545229" y="2276"/>
                  </a:lnTo>
                  <a:lnTo>
                    <a:pt x="591838" y="8967"/>
                  </a:lnTo>
                  <a:lnTo>
                    <a:pt x="636950" y="19864"/>
                  </a:lnTo>
                  <a:lnTo>
                    <a:pt x="680357" y="34758"/>
                  </a:lnTo>
                  <a:lnTo>
                    <a:pt x="721851" y="53441"/>
                  </a:lnTo>
                  <a:lnTo>
                    <a:pt x="761223" y="75705"/>
                  </a:lnTo>
                  <a:lnTo>
                    <a:pt x="798264" y="101341"/>
                  </a:lnTo>
                  <a:lnTo>
                    <a:pt x="832767" y="130141"/>
                  </a:lnTo>
                  <a:lnTo>
                    <a:pt x="864522" y="161896"/>
                  </a:lnTo>
                  <a:lnTo>
                    <a:pt x="893322" y="196399"/>
                  </a:lnTo>
                  <a:lnTo>
                    <a:pt x="918958" y="233440"/>
                  </a:lnTo>
                  <a:lnTo>
                    <a:pt x="941222" y="272812"/>
                  </a:lnTo>
                  <a:lnTo>
                    <a:pt x="959905" y="314306"/>
                  </a:lnTo>
                  <a:lnTo>
                    <a:pt x="974799" y="357713"/>
                  </a:lnTo>
                  <a:lnTo>
                    <a:pt x="985696" y="402825"/>
                  </a:lnTo>
                  <a:lnTo>
                    <a:pt x="992387" y="449434"/>
                  </a:lnTo>
                  <a:lnTo>
                    <a:pt x="994663" y="497331"/>
                  </a:lnTo>
                  <a:close/>
                </a:path>
              </a:pathLst>
            </a:custGeom>
            <a:ln w="19392">
              <a:solidFill>
                <a:srgbClr val="4B4645"/>
              </a:solidFill>
            </a:ln>
          </p:spPr>
          <p:txBody>
            <a:bodyPr wrap="square" lIns="0" tIns="0" rIns="0" bIns="0" rtlCol="0">
              <a:noAutofit/>
            </a:bodyPr>
            <a:lstStyle/>
            <a:p>
              <a:endParaRPr/>
            </a:p>
          </p:txBody>
        </p:sp>
        <p:sp>
          <p:nvSpPr>
            <p:cNvPr id="20" name="object 20"/>
            <p:cNvSpPr/>
            <p:nvPr/>
          </p:nvSpPr>
          <p:spPr>
            <a:xfrm>
              <a:off x="1634337" y="1037056"/>
              <a:ext cx="869950" cy="838200"/>
            </a:xfrm>
            <a:custGeom>
              <a:avLst/>
              <a:gdLst/>
              <a:ahLst/>
              <a:cxnLst/>
              <a:rect l="l" t="t" r="r" b="b"/>
              <a:pathLst>
                <a:path w="869950" h="838200">
                  <a:moveTo>
                    <a:pt x="59016" y="401243"/>
                  </a:moveTo>
                  <a:lnTo>
                    <a:pt x="56235" y="390258"/>
                  </a:lnTo>
                  <a:lnTo>
                    <a:pt x="49212" y="380860"/>
                  </a:lnTo>
                  <a:lnTo>
                    <a:pt x="39090" y="374929"/>
                  </a:lnTo>
                  <a:lnTo>
                    <a:pt x="27863" y="373380"/>
                  </a:lnTo>
                  <a:lnTo>
                    <a:pt x="16878" y="376174"/>
                  </a:lnTo>
                  <a:lnTo>
                    <a:pt x="7480" y="383197"/>
                  </a:lnTo>
                  <a:lnTo>
                    <a:pt x="1536" y="393319"/>
                  </a:lnTo>
                  <a:lnTo>
                    <a:pt x="0" y="404545"/>
                  </a:lnTo>
                  <a:lnTo>
                    <a:pt x="2781" y="415531"/>
                  </a:lnTo>
                  <a:lnTo>
                    <a:pt x="9817" y="424929"/>
                  </a:lnTo>
                  <a:lnTo>
                    <a:pt x="19939" y="430872"/>
                  </a:lnTo>
                  <a:lnTo>
                    <a:pt x="31165" y="432409"/>
                  </a:lnTo>
                  <a:lnTo>
                    <a:pt x="42151" y="429628"/>
                  </a:lnTo>
                  <a:lnTo>
                    <a:pt x="51549" y="422592"/>
                  </a:lnTo>
                  <a:lnTo>
                    <a:pt x="57480" y="412470"/>
                  </a:lnTo>
                  <a:lnTo>
                    <a:pt x="59016" y="401243"/>
                  </a:lnTo>
                  <a:close/>
                </a:path>
                <a:path w="869950" h="838200">
                  <a:moveTo>
                    <a:pt x="122631" y="642670"/>
                  </a:moveTo>
                  <a:lnTo>
                    <a:pt x="119849" y="631685"/>
                  </a:lnTo>
                  <a:lnTo>
                    <a:pt x="112814" y="622287"/>
                  </a:lnTo>
                  <a:lnTo>
                    <a:pt x="102692" y="616343"/>
                  </a:lnTo>
                  <a:lnTo>
                    <a:pt x="91465" y="614807"/>
                  </a:lnTo>
                  <a:lnTo>
                    <a:pt x="80479" y="617588"/>
                  </a:lnTo>
                  <a:lnTo>
                    <a:pt x="71081" y="624624"/>
                  </a:lnTo>
                  <a:lnTo>
                    <a:pt x="65151" y="634746"/>
                  </a:lnTo>
                  <a:lnTo>
                    <a:pt x="63601" y="645972"/>
                  </a:lnTo>
                  <a:lnTo>
                    <a:pt x="66382" y="656958"/>
                  </a:lnTo>
                  <a:lnTo>
                    <a:pt x="73418" y="666356"/>
                  </a:lnTo>
                  <a:lnTo>
                    <a:pt x="83540" y="672299"/>
                  </a:lnTo>
                  <a:lnTo>
                    <a:pt x="94767" y="673836"/>
                  </a:lnTo>
                  <a:lnTo>
                    <a:pt x="105752" y="671055"/>
                  </a:lnTo>
                  <a:lnTo>
                    <a:pt x="115150" y="664019"/>
                  </a:lnTo>
                  <a:lnTo>
                    <a:pt x="121094" y="653897"/>
                  </a:lnTo>
                  <a:lnTo>
                    <a:pt x="122631" y="642670"/>
                  </a:lnTo>
                  <a:close/>
                </a:path>
                <a:path w="869950" h="838200">
                  <a:moveTo>
                    <a:pt x="156159" y="161531"/>
                  </a:moveTo>
                  <a:lnTo>
                    <a:pt x="153365" y="150545"/>
                  </a:lnTo>
                  <a:lnTo>
                    <a:pt x="146342" y="141147"/>
                  </a:lnTo>
                  <a:lnTo>
                    <a:pt x="136220" y="135216"/>
                  </a:lnTo>
                  <a:lnTo>
                    <a:pt x="124993" y="133667"/>
                  </a:lnTo>
                  <a:lnTo>
                    <a:pt x="114007" y="136461"/>
                  </a:lnTo>
                  <a:lnTo>
                    <a:pt x="104609" y="143484"/>
                  </a:lnTo>
                  <a:lnTo>
                    <a:pt x="98666" y="153606"/>
                  </a:lnTo>
                  <a:lnTo>
                    <a:pt x="97129" y="164833"/>
                  </a:lnTo>
                  <a:lnTo>
                    <a:pt x="99910" y="175818"/>
                  </a:lnTo>
                  <a:lnTo>
                    <a:pt x="106946" y="185216"/>
                  </a:lnTo>
                  <a:lnTo>
                    <a:pt x="117068" y="191160"/>
                  </a:lnTo>
                  <a:lnTo>
                    <a:pt x="128295" y="192697"/>
                  </a:lnTo>
                  <a:lnTo>
                    <a:pt x="139280" y="189915"/>
                  </a:lnTo>
                  <a:lnTo>
                    <a:pt x="148678" y="182880"/>
                  </a:lnTo>
                  <a:lnTo>
                    <a:pt x="154622" y="172758"/>
                  </a:lnTo>
                  <a:lnTo>
                    <a:pt x="156159" y="161531"/>
                  </a:lnTo>
                  <a:close/>
                </a:path>
                <a:path w="869950" h="838200">
                  <a:moveTo>
                    <a:pt x="340118" y="808291"/>
                  </a:moveTo>
                  <a:lnTo>
                    <a:pt x="337947" y="797166"/>
                  </a:lnTo>
                  <a:lnTo>
                    <a:pt x="331457" y="787387"/>
                  </a:lnTo>
                  <a:lnTo>
                    <a:pt x="321678" y="780884"/>
                  </a:lnTo>
                  <a:lnTo>
                    <a:pt x="310553" y="778725"/>
                  </a:lnTo>
                  <a:lnTo>
                    <a:pt x="299427" y="780884"/>
                  </a:lnTo>
                  <a:lnTo>
                    <a:pt x="289648" y="787387"/>
                  </a:lnTo>
                  <a:lnTo>
                    <a:pt x="283146" y="797166"/>
                  </a:lnTo>
                  <a:lnTo>
                    <a:pt x="280987" y="808291"/>
                  </a:lnTo>
                  <a:lnTo>
                    <a:pt x="283146" y="819416"/>
                  </a:lnTo>
                  <a:lnTo>
                    <a:pt x="289648" y="829195"/>
                  </a:lnTo>
                  <a:lnTo>
                    <a:pt x="299427" y="835685"/>
                  </a:lnTo>
                  <a:lnTo>
                    <a:pt x="310553" y="837844"/>
                  </a:lnTo>
                  <a:lnTo>
                    <a:pt x="321678" y="835685"/>
                  </a:lnTo>
                  <a:lnTo>
                    <a:pt x="331457" y="829195"/>
                  </a:lnTo>
                  <a:lnTo>
                    <a:pt x="337947" y="819416"/>
                  </a:lnTo>
                  <a:lnTo>
                    <a:pt x="340118" y="808291"/>
                  </a:lnTo>
                  <a:close/>
                </a:path>
                <a:path w="869950" h="838200">
                  <a:moveTo>
                    <a:pt x="352209" y="27863"/>
                  </a:moveTo>
                  <a:lnTo>
                    <a:pt x="349415" y="16878"/>
                  </a:lnTo>
                  <a:lnTo>
                    <a:pt x="342392" y="7480"/>
                  </a:lnTo>
                  <a:lnTo>
                    <a:pt x="332270" y="1536"/>
                  </a:lnTo>
                  <a:lnTo>
                    <a:pt x="321043" y="0"/>
                  </a:lnTo>
                  <a:lnTo>
                    <a:pt x="310057" y="2794"/>
                  </a:lnTo>
                  <a:lnTo>
                    <a:pt x="300659" y="9817"/>
                  </a:lnTo>
                  <a:lnTo>
                    <a:pt x="294716" y="19939"/>
                  </a:lnTo>
                  <a:lnTo>
                    <a:pt x="293179" y="31165"/>
                  </a:lnTo>
                  <a:lnTo>
                    <a:pt x="295960" y="42151"/>
                  </a:lnTo>
                  <a:lnTo>
                    <a:pt x="302996" y="51549"/>
                  </a:lnTo>
                  <a:lnTo>
                    <a:pt x="313118" y="57492"/>
                  </a:lnTo>
                  <a:lnTo>
                    <a:pt x="324345" y="59029"/>
                  </a:lnTo>
                  <a:lnTo>
                    <a:pt x="335330" y="56248"/>
                  </a:lnTo>
                  <a:lnTo>
                    <a:pt x="344728" y="49212"/>
                  </a:lnTo>
                  <a:lnTo>
                    <a:pt x="350659" y="39090"/>
                  </a:lnTo>
                  <a:lnTo>
                    <a:pt x="352209" y="27863"/>
                  </a:lnTo>
                  <a:close/>
                </a:path>
                <a:path w="869950" h="838200">
                  <a:moveTo>
                    <a:pt x="590473" y="27863"/>
                  </a:moveTo>
                  <a:lnTo>
                    <a:pt x="587692" y="16878"/>
                  </a:lnTo>
                  <a:lnTo>
                    <a:pt x="580656" y="7480"/>
                  </a:lnTo>
                  <a:lnTo>
                    <a:pt x="570534" y="1536"/>
                  </a:lnTo>
                  <a:lnTo>
                    <a:pt x="559308" y="0"/>
                  </a:lnTo>
                  <a:lnTo>
                    <a:pt x="548322" y="2794"/>
                  </a:lnTo>
                  <a:lnTo>
                    <a:pt x="538924" y="9817"/>
                  </a:lnTo>
                  <a:lnTo>
                    <a:pt x="532993" y="19939"/>
                  </a:lnTo>
                  <a:lnTo>
                    <a:pt x="531444" y="31165"/>
                  </a:lnTo>
                  <a:lnTo>
                    <a:pt x="534225" y="42151"/>
                  </a:lnTo>
                  <a:lnTo>
                    <a:pt x="541261" y="51549"/>
                  </a:lnTo>
                  <a:lnTo>
                    <a:pt x="551383" y="57492"/>
                  </a:lnTo>
                  <a:lnTo>
                    <a:pt x="562610" y="59029"/>
                  </a:lnTo>
                  <a:lnTo>
                    <a:pt x="573595" y="56248"/>
                  </a:lnTo>
                  <a:lnTo>
                    <a:pt x="582993" y="49212"/>
                  </a:lnTo>
                  <a:lnTo>
                    <a:pt x="588937" y="39090"/>
                  </a:lnTo>
                  <a:lnTo>
                    <a:pt x="590473" y="27863"/>
                  </a:lnTo>
                  <a:close/>
                </a:path>
                <a:path w="869950" h="838200">
                  <a:moveTo>
                    <a:pt x="590524" y="808291"/>
                  </a:moveTo>
                  <a:lnTo>
                    <a:pt x="588352" y="797166"/>
                  </a:lnTo>
                  <a:lnTo>
                    <a:pt x="581863" y="787387"/>
                  </a:lnTo>
                  <a:lnTo>
                    <a:pt x="572084" y="780884"/>
                  </a:lnTo>
                  <a:lnTo>
                    <a:pt x="560959" y="778725"/>
                  </a:lnTo>
                  <a:lnTo>
                    <a:pt x="549833" y="780884"/>
                  </a:lnTo>
                  <a:lnTo>
                    <a:pt x="540054" y="787387"/>
                  </a:lnTo>
                  <a:lnTo>
                    <a:pt x="533552" y="797166"/>
                  </a:lnTo>
                  <a:lnTo>
                    <a:pt x="531393" y="808291"/>
                  </a:lnTo>
                  <a:lnTo>
                    <a:pt x="533552" y="819416"/>
                  </a:lnTo>
                  <a:lnTo>
                    <a:pt x="540054" y="829195"/>
                  </a:lnTo>
                  <a:lnTo>
                    <a:pt x="549833" y="835685"/>
                  </a:lnTo>
                  <a:lnTo>
                    <a:pt x="560959" y="837844"/>
                  </a:lnTo>
                  <a:lnTo>
                    <a:pt x="572084" y="835685"/>
                  </a:lnTo>
                  <a:lnTo>
                    <a:pt x="581863" y="829195"/>
                  </a:lnTo>
                  <a:lnTo>
                    <a:pt x="588352" y="819416"/>
                  </a:lnTo>
                  <a:lnTo>
                    <a:pt x="590524" y="808291"/>
                  </a:lnTo>
                  <a:close/>
                </a:path>
                <a:path w="869950" h="838200">
                  <a:moveTo>
                    <a:pt x="785291" y="161531"/>
                  </a:moveTo>
                  <a:lnTo>
                    <a:pt x="782510" y="150545"/>
                  </a:lnTo>
                  <a:lnTo>
                    <a:pt x="775474" y="141147"/>
                  </a:lnTo>
                  <a:lnTo>
                    <a:pt x="765352" y="135216"/>
                  </a:lnTo>
                  <a:lnTo>
                    <a:pt x="754126" y="133667"/>
                  </a:lnTo>
                  <a:lnTo>
                    <a:pt x="743140" y="136461"/>
                  </a:lnTo>
                  <a:lnTo>
                    <a:pt x="733742" y="143484"/>
                  </a:lnTo>
                  <a:lnTo>
                    <a:pt x="727811" y="153606"/>
                  </a:lnTo>
                  <a:lnTo>
                    <a:pt x="726262" y="164833"/>
                  </a:lnTo>
                  <a:lnTo>
                    <a:pt x="729043" y="175818"/>
                  </a:lnTo>
                  <a:lnTo>
                    <a:pt x="736079" y="185216"/>
                  </a:lnTo>
                  <a:lnTo>
                    <a:pt x="746201" y="191160"/>
                  </a:lnTo>
                  <a:lnTo>
                    <a:pt x="757428" y="192697"/>
                  </a:lnTo>
                  <a:lnTo>
                    <a:pt x="768413" y="189915"/>
                  </a:lnTo>
                  <a:lnTo>
                    <a:pt x="777811" y="182880"/>
                  </a:lnTo>
                  <a:lnTo>
                    <a:pt x="783755" y="172758"/>
                  </a:lnTo>
                  <a:lnTo>
                    <a:pt x="785291" y="161531"/>
                  </a:lnTo>
                  <a:close/>
                </a:path>
                <a:path w="869950" h="838200">
                  <a:moveTo>
                    <a:pt x="798029" y="656158"/>
                  </a:moveTo>
                  <a:lnTo>
                    <a:pt x="795870" y="645033"/>
                  </a:lnTo>
                  <a:lnTo>
                    <a:pt x="789381" y="635254"/>
                  </a:lnTo>
                  <a:lnTo>
                    <a:pt x="779602" y="628751"/>
                  </a:lnTo>
                  <a:lnTo>
                    <a:pt x="768477" y="626592"/>
                  </a:lnTo>
                  <a:lnTo>
                    <a:pt x="757351" y="628751"/>
                  </a:lnTo>
                  <a:lnTo>
                    <a:pt x="747572" y="635254"/>
                  </a:lnTo>
                  <a:lnTo>
                    <a:pt x="741070" y="645033"/>
                  </a:lnTo>
                  <a:lnTo>
                    <a:pt x="738911" y="656158"/>
                  </a:lnTo>
                  <a:lnTo>
                    <a:pt x="741070" y="667283"/>
                  </a:lnTo>
                  <a:lnTo>
                    <a:pt x="747572" y="677062"/>
                  </a:lnTo>
                  <a:lnTo>
                    <a:pt x="757351" y="683552"/>
                  </a:lnTo>
                  <a:lnTo>
                    <a:pt x="768477" y="685711"/>
                  </a:lnTo>
                  <a:lnTo>
                    <a:pt x="779602" y="683552"/>
                  </a:lnTo>
                  <a:lnTo>
                    <a:pt x="789381" y="677062"/>
                  </a:lnTo>
                  <a:lnTo>
                    <a:pt x="795870" y="667283"/>
                  </a:lnTo>
                  <a:lnTo>
                    <a:pt x="798029" y="656158"/>
                  </a:lnTo>
                  <a:close/>
                </a:path>
                <a:path w="869950" h="838200">
                  <a:moveTo>
                    <a:pt x="869950" y="410159"/>
                  </a:moveTo>
                  <a:lnTo>
                    <a:pt x="867168" y="399173"/>
                  </a:lnTo>
                  <a:lnTo>
                    <a:pt x="860132" y="389775"/>
                  </a:lnTo>
                  <a:lnTo>
                    <a:pt x="850011" y="383832"/>
                  </a:lnTo>
                  <a:lnTo>
                    <a:pt x="838784" y="382295"/>
                  </a:lnTo>
                  <a:lnTo>
                    <a:pt x="827798" y="385076"/>
                  </a:lnTo>
                  <a:lnTo>
                    <a:pt x="818400" y="392112"/>
                  </a:lnTo>
                  <a:lnTo>
                    <a:pt x="812469" y="402234"/>
                  </a:lnTo>
                  <a:lnTo>
                    <a:pt x="810920" y="413461"/>
                  </a:lnTo>
                  <a:lnTo>
                    <a:pt x="813701" y="424446"/>
                  </a:lnTo>
                  <a:lnTo>
                    <a:pt x="820737" y="433844"/>
                  </a:lnTo>
                  <a:lnTo>
                    <a:pt x="830859" y="439775"/>
                  </a:lnTo>
                  <a:lnTo>
                    <a:pt x="842086" y="441325"/>
                  </a:lnTo>
                  <a:lnTo>
                    <a:pt x="853071" y="438543"/>
                  </a:lnTo>
                  <a:lnTo>
                    <a:pt x="862469" y="431507"/>
                  </a:lnTo>
                  <a:lnTo>
                    <a:pt x="868413" y="421386"/>
                  </a:lnTo>
                  <a:lnTo>
                    <a:pt x="869950" y="410159"/>
                  </a:lnTo>
                  <a:close/>
                </a:path>
              </a:pathLst>
            </a:custGeom>
            <a:solidFill>
              <a:srgbClr val="4B4645"/>
            </a:solidFill>
          </p:spPr>
          <p:txBody>
            <a:bodyPr wrap="square" lIns="0" tIns="0" rIns="0" bIns="0" rtlCol="0">
              <a:noAutofit/>
            </a:bodyPr>
            <a:lstStyle/>
            <a:p>
              <a:endParaRPr/>
            </a:p>
          </p:txBody>
        </p:sp>
      </p:grpSp>
      <p:sp>
        <p:nvSpPr>
          <p:cNvPr id="21" name="object 21"/>
          <p:cNvSpPr txBox="1"/>
          <p:nvPr/>
        </p:nvSpPr>
        <p:spPr>
          <a:xfrm>
            <a:off x="1961756" y="1104057"/>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1</a:t>
            </a:r>
            <a:endParaRPr sz="600">
              <a:latin typeface="Arial"/>
              <a:cs typeface="Arial"/>
            </a:endParaRPr>
          </a:p>
        </p:txBody>
      </p:sp>
      <p:sp>
        <p:nvSpPr>
          <p:cNvPr id="22" name="object 22"/>
          <p:cNvSpPr txBox="1"/>
          <p:nvPr/>
        </p:nvSpPr>
        <p:spPr>
          <a:xfrm>
            <a:off x="2153611" y="1118016"/>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6</a:t>
            </a:r>
            <a:endParaRPr sz="600">
              <a:latin typeface="Arial"/>
              <a:cs typeface="Arial"/>
            </a:endParaRPr>
          </a:p>
        </p:txBody>
      </p:sp>
      <p:sp>
        <p:nvSpPr>
          <p:cNvPr id="23" name="object 23"/>
          <p:cNvSpPr txBox="1"/>
          <p:nvPr/>
        </p:nvSpPr>
        <p:spPr>
          <a:xfrm>
            <a:off x="2286763" y="1221389"/>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8</a:t>
            </a:r>
            <a:endParaRPr sz="600">
              <a:latin typeface="Arial"/>
              <a:cs typeface="Arial"/>
            </a:endParaRPr>
          </a:p>
        </p:txBody>
      </p:sp>
      <p:sp>
        <p:nvSpPr>
          <p:cNvPr id="24" name="object 24"/>
          <p:cNvSpPr txBox="1"/>
          <p:nvPr/>
        </p:nvSpPr>
        <p:spPr>
          <a:xfrm>
            <a:off x="2373462" y="1404404"/>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4</a:t>
            </a:r>
            <a:endParaRPr sz="600">
              <a:latin typeface="Arial"/>
              <a:cs typeface="Arial"/>
            </a:endParaRPr>
          </a:p>
        </p:txBody>
      </p:sp>
      <p:sp>
        <p:nvSpPr>
          <p:cNvPr id="25" name="object 25"/>
          <p:cNvSpPr txBox="1"/>
          <p:nvPr/>
        </p:nvSpPr>
        <p:spPr>
          <a:xfrm>
            <a:off x="1723604" y="1404404"/>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3</a:t>
            </a:r>
            <a:endParaRPr sz="600">
              <a:latin typeface="Arial"/>
              <a:cs typeface="Arial"/>
            </a:endParaRPr>
          </a:p>
        </p:txBody>
      </p:sp>
      <p:sp>
        <p:nvSpPr>
          <p:cNvPr id="26" name="object 26"/>
          <p:cNvSpPr txBox="1"/>
          <p:nvPr/>
        </p:nvSpPr>
        <p:spPr>
          <a:xfrm>
            <a:off x="1804177" y="1203863"/>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9</a:t>
            </a:r>
            <a:endParaRPr sz="600">
              <a:latin typeface="Arial"/>
              <a:cs typeface="Arial"/>
            </a:endParaRPr>
          </a:p>
        </p:txBody>
      </p:sp>
      <p:sp>
        <p:nvSpPr>
          <p:cNvPr id="27" name="object 27"/>
          <p:cNvSpPr txBox="1"/>
          <p:nvPr/>
        </p:nvSpPr>
        <p:spPr>
          <a:xfrm>
            <a:off x="1784014" y="1621618"/>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7</a:t>
            </a:r>
            <a:endParaRPr sz="600">
              <a:latin typeface="Arial"/>
              <a:cs typeface="Arial"/>
            </a:endParaRPr>
          </a:p>
        </p:txBody>
      </p:sp>
      <p:sp>
        <p:nvSpPr>
          <p:cNvPr id="28" name="object 28"/>
          <p:cNvSpPr txBox="1"/>
          <p:nvPr/>
        </p:nvSpPr>
        <p:spPr>
          <a:xfrm>
            <a:off x="1939034" y="1702191"/>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5</a:t>
            </a:r>
            <a:endParaRPr sz="600">
              <a:latin typeface="Arial"/>
              <a:cs typeface="Arial"/>
            </a:endParaRPr>
          </a:p>
        </p:txBody>
      </p:sp>
      <p:sp>
        <p:nvSpPr>
          <p:cNvPr id="29" name="object 29"/>
          <p:cNvSpPr txBox="1"/>
          <p:nvPr/>
        </p:nvSpPr>
        <p:spPr>
          <a:xfrm>
            <a:off x="2153611" y="1702191"/>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2</a:t>
            </a:r>
            <a:endParaRPr sz="600">
              <a:latin typeface="Arial"/>
              <a:cs typeface="Arial"/>
            </a:endParaRPr>
          </a:p>
        </p:txBody>
      </p:sp>
      <p:sp>
        <p:nvSpPr>
          <p:cNvPr id="30" name="object 30"/>
          <p:cNvSpPr txBox="1"/>
          <p:nvPr/>
        </p:nvSpPr>
        <p:spPr>
          <a:xfrm>
            <a:off x="2261637" y="1596492"/>
            <a:ext cx="11176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25">
                <a:solidFill>
                  <a:srgbClr val="4B4645"/>
                </a:solidFill>
                <a:latin typeface="Arial"/>
                <a:cs typeface="Arial"/>
              </a:rPr>
              <a:t>10</a:t>
            </a:r>
            <a:endParaRPr sz="600">
              <a:latin typeface="Arial"/>
              <a:cs typeface="Arial"/>
            </a:endParaRPr>
          </a:p>
        </p:txBody>
      </p:sp>
      <p:grpSp>
        <p:nvGrpSpPr>
          <p:cNvPr id="31" name="object 31"/>
          <p:cNvGrpSpPr/>
          <p:nvPr/>
        </p:nvGrpSpPr>
        <p:grpSpPr>
          <a:xfrm>
            <a:off x="3941020" y="948924"/>
            <a:ext cx="1014094" cy="1014094"/>
            <a:chOff x="3941020" y="948924"/>
            <a:chExt cx="1014094" cy="1014094"/>
          </a:xfrm>
        </p:grpSpPr>
        <p:sp>
          <p:nvSpPr>
            <p:cNvPr id="32" name="object 32"/>
            <p:cNvSpPr/>
            <p:nvPr/>
          </p:nvSpPr>
          <p:spPr>
            <a:xfrm>
              <a:off x="3950717" y="958621"/>
              <a:ext cx="995044" cy="995044"/>
            </a:xfrm>
            <a:custGeom>
              <a:avLst/>
              <a:gdLst/>
              <a:ahLst/>
              <a:cxnLst/>
              <a:rect l="l" t="t" r="r" b="b"/>
              <a:pathLst>
                <a:path w="995044" h="995044">
                  <a:moveTo>
                    <a:pt x="994663" y="497331"/>
                  </a:moveTo>
                  <a:lnTo>
                    <a:pt x="992387" y="545229"/>
                  </a:lnTo>
                  <a:lnTo>
                    <a:pt x="985696" y="591838"/>
                  </a:lnTo>
                  <a:lnTo>
                    <a:pt x="974799" y="636950"/>
                  </a:lnTo>
                  <a:lnTo>
                    <a:pt x="959905" y="680357"/>
                  </a:lnTo>
                  <a:lnTo>
                    <a:pt x="941222" y="721851"/>
                  </a:lnTo>
                  <a:lnTo>
                    <a:pt x="918958" y="761223"/>
                  </a:lnTo>
                  <a:lnTo>
                    <a:pt x="893322" y="798264"/>
                  </a:lnTo>
                  <a:lnTo>
                    <a:pt x="864522" y="832767"/>
                  </a:lnTo>
                  <a:lnTo>
                    <a:pt x="832767" y="864522"/>
                  </a:lnTo>
                  <a:lnTo>
                    <a:pt x="798264" y="893322"/>
                  </a:lnTo>
                  <a:lnTo>
                    <a:pt x="761223" y="918958"/>
                  </a:lnTo>
                  <a:lnTo>
                    <a:pt x="721851" y="941222"/>
                  </a:lnTo>
                  <a:lnTo>
                    <a:pt x="680357" y="959905"/>
                  </a:lnTo>
                  <a:lnTo>
                    <a:pt x="636950" y="974799"/>
                  </a:lnTo>
                  <a:lnTo>
                    <a:pt x="591838" y="985696"/>
                  </a:lnTo>
                  <a:lnTo>
                    <a:pt x="545229" y="992387"/>
                  </a:lnTo>
                  <a:lnTo>
                    <a:pt x="497331" y="994663"/>
                  </a:lnTo>
                  <a:lnTo>
                    <a:pt x="449436" y="992387"/>
                  </a:lnTo>
                  <a:lnTo>
                    <a:pt x="402828" y="985696"/>
                  </a:lnTo>
                  <a:lnTo>
                    <a:pt x="357717" y="974799"/>
                  </a:lnTo>
                  <a:lnTo>
                    <a:pt x="314311" y="959905"/>
                  </a:lnTo>
                  <a:lnTo>
                    <a:pt x="272818" y="941222"/>
                  </a:lnTo>
                  <a:lnTo>
                    <a:pt x="233446" y="918958"/>
                  </a:lnTo>
                  <a:lnTo>
                    <a:pt x="196404" y="893322"/>
                  </a:lnTo>
                  <a:lnTo>
                    <a:pt x="161901" y="864522"/>
                  </a:lnTo>
                  <a:lnTo>
                    <a:pt x="130145" y="832767"/>
                  </a:lnTo>
                  <a:lnTo>
                    <a:pt x="101345" y="798264"/>
                  </a:lnTo>
                  <a:lnTo>
                    <a:pt x="75708" y="761223"/>
                  </a:lnTo>
                  <a:lnTo>
                    <a:pt x="53443" y="721851"/>
                  </a:lnTo>
                  <a:lnTo>
                    <a:pt x="34759" y="680357"/>
                  </a:lnTo>
                  <a:lnTo>
                    <a:pt x="19865" y="636950"/>
                  </a:lnTo>
                  <a:lnTo>
                    <a:pt x="8967" y="591838"/>
                  </a:lnTo>
                  <a:lnTo>
                    <a:pt x="2276" y="545229"/>
                  </a:lnTo>
                  <a:lnTo>
                    <a:pt x="0" y="497331"/>
                  </a:lnTo>
                  <a:lnTo>
                    <a:pt x="2276" y="449434"/>
                  </a:lnTo>
                  <a:lnTo>
                    <a:pt x="8967" y="402825"/>
                  </a:lnTo>
                  <a:lnTo>
                    <a:pt x="19865" y="357713"/>
                  </a:lnTo>
                  <a:lnTo>
                    <a:pt x="34759" y="314306"/>
                  </a:lnTo>
                  <a:lnTo>
                    <a:pt x="53443" y="272812"/>
                  </a:lnTo>
                  <a:lnTo>
                    <a:pt x="75708" y="233440"/>
                  </a:lnTo>
                  <a:lnTo>
                    <a:pt x="101345" y="196399"/>
                  </a:lnTo>
                  <a:lnTo>
                    <a:pt x="130145" y="161896"/>
                  </a:lnTo>
                  <a:lnTo>
                    <a:pt x="161901" y="130141"/>
                  </a:lnTo>
                  <a:lnTo>
                    <a:pt x="196404" y="101341"/>
                  </a:lnTo>
                  <a:lnTo>
                    <a:pt x="233446" y="75705"/>
                  </a:lnTo>
                  <a:lnTo>
                    <a:pt x="272818" y="53441"/>
                  </a:lnTo>
                  <a:lnTo>
                    <a:pt x="314311" y="34758"/>
                  </a:lnTo>
                  <a:lnTo>
                    <a:pt x="357717" y="19864"/>
                  </a:lnTo>
                  <a:lnTo>
                    <a:pt x="402828" y="8967"/>
                  </a:lnTo>
                  <a:lnTo>
                    <a:pt x="449436" y="2276"/>
                  </a:lnTo>
                  <a:lnTo>
                    <a:pt x="497331" y="0"/>
                  </a:lnTo>
                  <a:lnTo>
                    <a:pt x="545229" y="2276"/>
                  </a:lnTo>
                  <a:lnTo>
                    <a:pt x="591838" y="8967"/>
                  </a:lnTo>
                  <a:lnTo>
                    <a:pt x="636950" y="19864"/>
                  </a:lnTo>
                  <a:lnTo>
                    <a:pt x="680357" y="34758"/>
                  </a:lnTo>
                  <a:lnTo>
                    <a:pt x="721851" y="53441"/>
                  </a:lnTo>
                  <a:lnTo>
                    <a:pt x="761223" y="75705"/>
                  </a:lnTo>
                  <a:lnTo>
                    <a:pt x="798264" y="101341"/>
                  </a:lnTo>
                  <a:lnTo>
                    <a:pt x="832767" y="130141"/>
                  </a:lnTo>
                  <a:lnTo>
                    <a:pt x="864522" y="161896"/>
                  </a:lnTo>
                  <a:lnTo>
                    <a:pt x="893322" y="196399"/>
                  </a:lnTo>
                  <a:lnTo>
                    <a:pt x="918958" y="233440"/>
                  </a:lnTo>
                  <a:lnTo>
                    <a:pt x="941222" y="272812"/>
                  </a:lnTo>
                  <a:lnTo>
                    <a:pt x="959905" y="314306"/>
                  </a:lnTo>
                  <a:lnTo>
                    <a:pt x="974799" y="357713"/>
                  </a:lnTo>
                  <a:lnTo>
                    <a:pt x="985696" y="402825"/>
                  </a:lnTo>
                  <a:lnTo>
                    <a:pt x="992387" y="449434"/>
                  </a:lnTo>
                  <a:lnTo>
                    <a:pt x="994663" y="497331"/>
                  </a:lnTo>
                  <a:close/>
                </a:path>
              </a:pathLst>
            </a:custGeom>
            <a:ln w="19392">
              <a:solidFill>
                <a:srgbClr val="4B4645"/>
              </a:solidFill>
            </a:ln>
          </p:spPr>
          <p:txBody>
            <a:bodyPr wrap="square" lIns="0" tIns="0" rIns="0" bIns="0" rtlCol="0">
              <a:noAutofit/>
            </a:bodyPr>
            <a:lstStyle/>
            <a:p>
              <a:endParaRPr/>
            </a:p>
          </p:txBody>
        </p:sp>
        <p:sp>
          <p:nvSpPr>
            <p:cNvPr id="33" name="object 33"/>
            <p:cNvSpPr/>
            <p:nvPr/>
          </p:nvSpPr>
          <p:spPr>
            <a:xfrm>
              <a:off x="4066120" y="1025169"/>
              <a:ext cx="758190" cy="879475"/>
            </a:xfrm>
            <a:custGeom>
              <a:avLst/>
              <a:gdLst/>
              <a:ahLst/>
              <a:cxnLst/>
              <a:rect l="l" t="t" r="r" b="b"/>
              <a:pathLst>
                <a:path w="758189" h="879475">
                  <a:moveTo>
                    <a:pt x="58864" y="626910"/>
                  </a:moveTo>
                  <a:lnTo>
                    <a:pt x="57607" y="615238"/>
                  </a:lnTo>
                  <a:lnTo>
                    <a:pt x="52171" y="605294"/>
                  </a:lnTo>
                  <a:lnTo>
                    <a:pt x="43408" y="598119"/>
                  </a:lnTo>
                  <a:lnTo>
                    <a:pt x="32169" y="594741"/>
                  </a:lnTo>
                  <a:lnTo>
                    <a:pt x="20485" y="595985"/>
                  </a:lnTo>
                  <a:lnTo>
                    <a:pt x="10553" y="601421"/>
                  </a:lnTo>
                  <a:lnTo>
                    <a:pt x="3365" y="610196"/>
                  </a:lnTo>
                  <a:lnTo>
                    <a:pt x="0" y="621436"/>
                  </a:lnTo>
                  <a:lnTo>
                    <a:pt x="1244" y="633107"/>
                  </a:lnTo>
                  <a:lnTo>
                    <a:pt x="6680" y="643051"/>
                  </a:lnTo>
                  <a:lnTo>
                    <a:pt x="15443" y="650227"/>
                  </a:lnTo>
                  <a:lnTo>
                    <a:pt x="26695" y="653605"/>
                  </a:lnTo>
                  <a:lnTo>
                    <a:pt x="38366" y="652360"/>
                  </a:lnTo>
                  <a:lnTo>
                    <a:pt x="48298" y="646925"/>
                  </a:lnTo>
                  <a:lnTo>
                    <a:pt x="55486" y="638149"/>
                  </a:lnTo>
                  <a:lnTo>
                    <a:pt x="58864" y="626910"/>
                  </a:lnTo>
                  <a:close/>
                </a:path>
                <a:path w="758189" h="879475">
                  <a:moveTo>
                    <a:pt x="72910" y="230822"/>
                  </a:moveTo>
                  <a:lnTo>
                    <a:pt x="71666" y="219151"/>
                  </a:lnTo>
                  <a:lnTo>
                    <a:pt x="66230" y="209207"/>
                  </a:lnTo>
                  <a:lnTo>
                    <a:pt x="57454" y="202031"/>
                  </a:lnTo>
                  <a:lnTo>
                    <a:pt x="46215" y="198653"/>
                  </a:lnTo>
                  <a:lnTo>
                    <a:pt x="34544" y="199898"/>
                  </a:lnTo>
                  <a:lnTo>
                    <a:pt x="24599" y="205333"/>
                  </a:lnTo>
                  <a:lnTo>
                    <a:pt x="17424" y="214109"/>
                  </a:lnTo>
                  <a:lnTo>
                    <a:pt x="14046" y="225348"/>
                  </a:lnTo>
                  <a:lnTo>
                    <a:pt x="15290" y="237020"/>
                  </a:lnTo>
                  <a:lnTo>
                    <a:pt x="20726" y="246964"/>
                  </a:lnTo>
                  <a:lnTo>
                    <a:pt x="29502" y="254139"/>
                  </a:lnTo>
                  <a:lnTo>
                    <a:pt x="40741" y="257517"/>
                  </a:lnTo>
                  <a:lnTo>
                    <a:pt x="52412" y="256273"/>
                  </a:lnTo>
                  <a:lnTo>
                    <a:pt x="62357" y="250825"/>
                  </a:lnTo>
                  <a:lnTo>
                    <a:pt x="69532" y="242062"/>
                  </a:lnTo>
                  <a:lnTo>
                    <a:pt x="72910" y="230822"/>
                  </a:lnTo>
                  <a:close/>
                </a:path>
                <a:path w="758189" h="879475">
                  <a:moveTo>
                    <a:pt x="394830" y="29565"/>
                  </a:moveTo>
                  <a:lnTo>
                    <a:pt x="392658" y="18440"/>
                  </a:lnTo>
                  <a:lnTo>
                    <a:pt x="386168" y="8648"/>
                  </a:lnTo>
                  <a:lnTo>
                    <a:pt x="376377" y="2159"/>
                  </a:lnTo>
                  <a:lnTo>
                    <a:pt x="365264" y="0"/>
                  </a:lnTo>
                  <a:lnTo>
                    <a:pt x="354139" y="2159"/>
                  </a:lnTo>
                  <a:lnTo>
                    <a:pt x="344360" y="8648"/>
                  </a:lnTo>
                  <a:lnTo>
                    <a:pt x="337870" y="18440"/>
                  </a:lnTo>
                  <a:lnTo>
                    <a:pt x="335699" y="29565"/>
                  </a:lnTo>
                  <a:lnTo>
                    <a:pt x="337870" y="40690"/>
                  </a:lnTo>
                  <a:lnTo>
                    <a:pt x="344360" y="50457"/>
                  </a:lnTo>
                  <a:lnTo>
                    <a:pt x="354139" y="56959"/>
                  </a:lnTo>
                  <a:lnTo>
                    <a:pt x="365264" y="59118"/>
                  </a:lnTo>
                  <a:lnTo>
                    <a:pt x="376377" y="56959"/>
                  </a:lnTo>
                  <a:lnTo>
                    <a:pt x="386168" y="50457"/>
                  </a:lnTo>
                  <a:lnTo>
                    <a:pt x="392658" y="40690"/>
                  </a:lnTo>
                  <a:lnTo>
                    <a:pt x="394830" y="29565"/>
                  </a:lnTo>
                  <a:close/>
                </a:path>
                <a:path w="758189" h="879475">
                  <a:moveTo>
                    <a:pt x="404012" y="849668"/>
                  </a:moveTo>
                  <a:lnTo>
                    <a:pt x="401840" y="838542"/>
                  </a:lnTo>
                  <a:lnTo>
                    <a:pt x="395351" y="828763"/>
                  </a:lnTo>
                  <a:lnTo>
                    <a:pt x="385559" y="822274"/>
                  </a:lnTo>
                  <a:lnTo>
                    <a:pt x="374434" y="820102"/>
                  </a:lnTo>
                  <a:lnTo>
                    <a:pt x="363321" y="822274"/>
                  </a:lnTo>
                  <a:lnTo>
                    <a:pt x="353542" y="828763"/>
                  </a:lnTo>
                  <a:lnTo>
                    <a:pt x="347040" y="838542"/>
                  </a:lnTo>
                  <a:lnTo>
                    <a:pt x="344881" y="849668"/>
                  </a:lnTo>
                  <a:lnTo>
                    <a:pt x="347040" y="860793"/>
                  </a:lnTo>
                  <a:lnTo>
                    <a:pt x="353542" y="870572"/>
                  </a:lnTo>
                  <a:lnTo>
                    <a:pt x="363321" y="877062"/>
                  </a:lnTo>
                  <a:lnTo>
                    <a:pt x="374434" y="879233"/>
                  </a:lnTo>
                  <a:lnTo>
                    <a:pt x="385559" y="877062"/>
                  </a:lnTo>
                  <a:lnTo>
                    <a:pt x="395351" y="870572"/>
                  </a:lnTo>
                  <a:lnTo>
                    <a:pt x="401840" y="860793"/>
                  </a:lnTo>
                  <a:lnTo>
                    <a:pt x="404012" y="849668"/>
                  </a:lnTo>
                  <a:close/>
                </a:path>
                <a:path w="758189" h="879475">
                  <a:moveTo>
                    <a:pt x="757770" y="656463"/>
                  </a:moveTo>
                  <a:lnTo>
                    <a:pt x="756526" y="644791"/>
                  </a:lnTo>
                  <a:lnTo>
                    <a:pt x="751090" y="634860"/>
                  </a:lnTo>
                  <a:lnTo>
                    <a:pt x="742315" y="627672"/>
                  </a:lnTo>
                  <a:lnTo>
                    <a:pt x="731075" y="624293"/>
                  </a:lnTo>
                  <a:lnTo>
                    <a:pt x="719404" y="625551"/>
                  </a:lnTo>
                  <a:lnTo>
                    <a:pt x="709460" y="630986"/>
                  </a:lnTo>
                  <a:lnTo>
                    <a:pt x="702284" y="639749"/>
                  </a:lnTo>
                  <a:lnTo>
                    <a:pt x="698906" y="650989"/>
                  </a:lnTo>
                  <a:lnTo>
                    <a:pt x="700151" y="662673"/>
                  </a:lnTo>
                  <a:lnTo>
                    <a:pt x="705599" y="672604"/>
                  </a:lnTo>
                  <a:lnTo>
                    <a:pt x="714362" y="679792"/>
                  </a:lnTo>
                  <a:lnTo>
                    <a:pt x="725601" y="683158"/>
                  </a:lnTo>
                  <a:lnTo>
                    <a:pt x="737273" y="681913"/>
                  </a:lnTo>
                  <a:lnTo>
                    <a:pt x="747217" y="676478"/>
                  </a:lnTo>
                  <a:lnTo>
                    <a:pt x="754392" y="667715"/>
                  </a:lnTo>
                  <a:lnTo>
                    <a:pt x="757770" y="656463"/>
                  </a:lnTo>
                  <a:close/>
                </a:path>
                <a:path w="758189" h="879475">
                  <a:moveTo>
                    <a:pt x="757770" y="230822"/>
                  </a:moveTo>
                  <a:lnTo>
                    <a:pt x="756526" y="219151"/>
                  </a:lnTo>
                  <a:lnTo>
                    <a:pt x="751090" y="209207"/>
                  </a:lnTo>
                  <a:lnTo>
                    <a:pt x="742315" y="202031"/>
                  </a:lnTo>
                  <a:lnTo>
                    <a:pt x="731075" y="198653"/>
                  </a:lnTo>
                  <a:lnTo>
                    <a:pt x="719404" y="199898"/>
                  </a:lnTo>
                  <a:lnTo>
                    <a:pt x="709460" y="205333"/>
                  </a:lnTo>
                  <a:lnTo>
                    <a:pt x="702284" y="214109"/>
                  </a:lnTo>
                  <a:lnTo>
                    <a:pt x="698906" y="225348"/>
                  </a:lnTo>
                  <a:lnTo>
                    <a:pt x="700151" y="237020"/>
                  </a:lnTo>
                  <a:lnTo>
                    <a:pt x="705599" y="246964"/>
                  </a:lnTo>
                  <a:lnTo>
                    <a:pt x="714362" y="254139"/>
                  </a:lnTo>
                  <a:lnTo>
                    <a:pt x="725601" y="257517"/>
                  </a:lnTo>
                  <a:lnTo>
                    <a:pt x="737273" y="256273"/>
                  </a:lnTo>
                  <a:lnTo>
                    <a:pt x="747217" y="250825"/>
                  </a:lnTo>
                  <a:lnTo>
                    <a:pt x="754392" y="242062"/>
                  </a:lnTo>
                  <a:lnTo>
                    <a:pt x="757770" y="230822"/>
                  </a:lnTo>
                  <a:close/>
                </a:path>
              </a:pathLst>
            </a:custGeom>
            <a:solidFill>
              <a:srgbClr val="4B4645"/>
            </a:solidFill>
          </p:spPr>
          <p:txBody>
            <a:bodyPr wrap="square" lIns="0" tIns="0" rIns="0" bIns="0" rtlCol="0">
              <a:noAutofit/>
            </a:bodyPr>
            <a:lstStyle/>
            <a:p>
              <a:endParaRPr/>
            </a:p>
          </p:txBody>
        </p:sp>
      </p:grpSp>
      <p:sp>
        <p:nvSpPr>
          <p:cNvPr id="34" name="object 34"/>
          <p:cNvSpPr txBox="1"/>
          <p:nvPr/>
        </p:nvSpPr>
        <p:spPr>
          <a:xfrm>
            <a:off x="4418839" y="1725448"/>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2</a:t>
            </a:r>
            <a:endParaRPr sz="600">
              <a:latin typeface="Arial"/>
              <a:cs typeface="Arial"/>
            </a:endParaRPr>
          </a:p>
        </p:txBody>
      </p:sp>
      <p:sp>
        <p:nvSpPr>
          <p:cNvPr id="35" name="object 35"/>
          <p:cNvSpPr txBox="1"/>
          <p:nvPr/>
        </p:nvSpPr>
        <p:spPr>
          <a:xfrm>
            <a:off x="4398444" y="1080785"/>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1</a:t>
            </a:r>
            <a:endParaRPr sz="600">
              <a:latin typeface="Arial"/>
              <a:cs typeface="Arial"/>
            </a:endParaRPr>
          </a:p>
        </p:txBody>
      </p:sp>
      <p:sp>
        <p:nvSpPr>
          <p:cNvPr id="36" name="object 36"/>
          <p:cNvSpPr txBox="1"/>
          <p:nvPr/>
        </p:nvSpPr>
        <p:spPr>
          <a:xfrm>
            <a:off x="4145949" y="1222002"/>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3</a:t>
            </a:r>
            <a:endParaRPr sz="600">
              <a:latin typeface="Arial"/>
              <a:cs typeface="Arial"/>
            </a:endParaRPr>
          </a:p>
        </p:txBody>
      </p:sp>
      <p:sp>
        <p:nvSpPr>
          <p:cNvPr id="37" name="object 37"/>
          <p:cNvSpPr txBox="1"/>
          <p:nvPr/>
        </p:nvSpPr>
        <p:spPr>
          <a:xfrm>
            <a:off x="4145949" y="1542898"/>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5</a:t>
            </a:r>
            <a:endParaRPr sz="600">
              <a:latin typeface="Arial"/>
              <a:cs typeface="Arial"/>
            </a:endParaRPr>
          </a:p>
        </p:txBody>
      </p:sp>
      <p:sp>
        <p:nvSpPr>
          <p:cNvPr id="38" name="object 38"/>
          <p:cNvSpPr txBox="1"/>
          <p:nvPr/>
        </p:nvSpPr>
        <p:spPr>
          <a:xfrm>
            <a:off x="4673194" y="1267833"/>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6</a:t>
            </a:r>
            <a:endParaRPr sz="600">
              <a:latin typeface="Arial"/>
              <a:cs typeface="Arial"/>
            </a:endParaRPr>
          </a:p>
        </p:txBody>
      </p:sp>
      <p:sp>
        <p:nvSpPr>
          <p:cNvPr id="39" name="object 39"/>
          <p:cNvSpPr txBox="1"/>
          <p:nvPr/>
        </p:nvSpPr>
        <p:spPr>
          <a:xfrm>
            <a:off x="4688937" y="1588730"/>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4</a:t>
            </a:r>
            <a:endParaRPr sz="600">
              <a:latin typeface="Arial"/>
              <a:cs typeface="Arial"/>
            </a:endParaRPr>
          </a:p>
        </p:txBody>
      </p:sp>
      <p:grpSp>
        <p:nvGrpSpPr>
          <p:cNvPr id="40" name="object 40"/>
          <p:cNvGrpSpPr/>
          <p:nvPr/>
        </p:nvGrpSpPr>
        <p:grpSpPr>
          <a:xfrm>
            <a:off x="2751654" y="948924"/>
            <a:ext cx="1014094" cy="1014094"/>
            <a:chOff x="2751654" y="948924"/>
            <a:chExt cx="1014094" cy="1014094"/>
          </a:xfrm>
        </p:grpSpPr>
        <p:sp>
          <p:nvSpPr>
            <p:cNvPr id="41" name="object 41"/>
            <p:cNvSpPr/>
            <p:nvPr/>
          </p:nvSpPr>
          <p:spPr>
            <a:xfrm>
              <a:off x="2761350" y="958621"/>
              <a:ext cx="995044" cy="995044"/>
            </a:xfrm>
            <a:custGeom>
              <a:avLst/>
              <a:gdLst/>
              <a:ahLst/>
              <a:cxnLst/>
              <a:rect l="l" t="t" r="r" b="b"/>
              <a:pathLst>
                <a:path w="995044" h="995044">
                  <a:moveTo>
                    <a:pt x="994663" y="497331"/>
                  </a:moveTo>
                  <a:lnTo>
                    <a:pt x="992387" y="545229"/>
                  </a:lnTo>
                  <a:lnTo>
                    <a:pt x="985696" y="591838"/>
                  </a:lnTo>
                  <a:lnTo>
                    <a:pt x="974799" y="636950"/>
                  </a:lnTo>
                  <a:lnTo>
                    <a:pt x="959905" y="680357"/>
                  </a:lnTo>
                  <a:lnTo>
                    <a:pt x="941222" y="721851"/>
                  </a:lnTo>
                  <a:lnTo>
                    <a:pt x="918958" y="761223"/>
                  </a:lnTo>
                  <a:lnTo>
                    <a:pt x="893322" y="798264"/>
                  </a:lnTo>
                  <a:lnTo>
                    <a:pt x="864522" y="832767"/>
                  </a:lnTo>
                  <a:lnTo>
                    <a:pt x="832767" y="864522"/>
                  </a:lnTo>
                  <a:lnTo>
                    <a:pt x="798264" y="893322"/>
                  </a:lnTo>
                  <a:lnTo>
                    <a:pt x="761223" y="918958"/>
                  </a:lnTo>
                  <a:lnTo>
                    <a:pt x="721851" y="941222"/>
                  </a:lnTo>
                  <a:lnTo>
                    <a:pt x="680357" y="959905"/>
                  </a:lnTo>
                  <a:lnTo>
                    <a:pt x="636950" y="974799"/>
                  </a:lnTo>
                  <a:lnTo>
                    <a:pt x="591838" y="985696"/>
                  </a:lnTo>
                  <a:lnTo>
                    <a:pt x="545229" y="992387"/>
                  </a:lnTo>
                  <a:lnTo>
                    <a:pt x="497331" y="994663"/>
                  </a:lnTo>
                  <a:lnTo>
                    <a:pt x="449436" y="992387"/>
                  </a:lnTo>
                  <a:lnTo>
                    <a:pt x="402828" y="985696"/>
                  </a:lnTo>
                  <a:lnTo>
                    <a:pt x="357717" y="974799"/>
                  </a:lnTo>
                  <a:lnTo>
                    <a:pt x="314311" y="959905"/>
                  </a:lnTo>
                  <a:lnTo>
                    <a:pt x="272818" y="941222"/>
                  </a:lnTo>
                  <a:lnTo>
                    <a:pt x="233446" y="918958"/>
                  </a:lnTo>
                  <a:lnTo>
                    <a:pt x="196404" y="893322"/>
                  </a:lnTo>
                  <a:lnTo>
                    <a:pt x="161901" y="864522"/>
                  </a:lnTo>
                  <a:lnTo>
                    <a:pt x="130145" y="832767"/>
                  </a:lnTo>
                  <a:lnTo>
                    <a:pt x="101345" y="798264"/>
                  </a:lnTo>
                  <a:lnTo>
                    <a:pt x="75708" y="761223"/>
                  </a:lnTo>
                  <a:lnTo>
                    <a:pt x="53443" y="721851"/>
                  </a:lnTo>
                  <a:lnTo>
                    <a:pt x="34759" y="680357"/>
                  </a:lnTo>
                  <a:lnTo>
                    <a:pt x="19865" y="636950"/>
                  </a:lnTo>
                  <a:lnTo>
                    <a:pt x="8967" y="591838"/>
                  </a:lnTo>
                  <a:lnTo>
                    <a:pt x="2276" y="545229"/>
                  </a:lnTo>
                  <a:lnTo>
                    <a:pt x="0" y="497331"/>
                  </a:lnTo>
                  <a:lnTo>
                    <a:pt x="2276" y="449434"/>
                  </a:lnTo>
                  <a:lnTo>
                    <a:pt x="8967" y="402825"/>
                  </a:lnTo>
                  <a:lnTo>
                    <a:pt x="19865" y="357713"/>
                  </a:lnTo>
                  <a:lnTo>
                    <a:pt x="34759" y="314306"/>
                  </a:lnTo>
                  <a:lnTo>
                    <a:pt x="53443" y="272812"/>
                  </a:lnTo>
                  <a:lnTo>
                    <a:pt x="75708" y="233440"/>
                  </a:lnTo>
                  <a:lnTo>
                    <a:pt x="101345" y="196399"/>
                  </a:lnTo>
                  <a:lnTo>
                    <a:pt x="130145" y="161896"/>
                  </a:lnTo>
                  <a:lnTo>
                    <a:pt x="161901" y="130141"/>
                  </a:lnTo>
                  <a:lnTo>
                    <a:pt x="196404" y="101341"/>
                  </a:lnTo>
                  <a:lnTo>
                    <a:pt x="233446" y="75705"/>
                  </a:lnTo>
                  <a:lnTo>
                    <a:pt x="272818" y="53441"/>
                  </a:lnTo>
                  <a:lnTo>
                    <a:pt x="314311" y="34758"/>
                  </a:lnTo>
                  <a:lnTo>
                    <a:pt x="357717" y="19864"/>
                  </a:lnTo>
                  <a:lnTo>
                    <a:pt x="402828" y="8967"/>
                  </a:lnTo>
                  <a:lnTo>
                    <a:pt x="449436" y="2276"/>
                  </a:lnTo>
                  <a:lnTo>
                    <a:pt x="497331" y="0"/>
                  </a:lnTo>
                  <a:lnTo>
                    <a:pt x="545229" y="2276"/>
                  </a:lnTo>
                  <a:lnTo>
                    <a:pt x="591838" y="8967"/>
                  </a:lnTo>
                  <a:lnTo>
                    <a:pt x="636950" y="19864"/>
                  </a:lnTo>
                  <a:lnTo>
                    <a:pt x="680357" y="34758"/>
                  </a:lnTo>
                  <a:lnTo>
                    <a:pt x="721851" y="53441"/>
                  </a:lnTo>
                  <a:lnTo>
                    <a:pt x="761223" y="75705"/>
                  </a:lnTo>
                  <a:lnTo>
                    <a:pt x="798264" y="101341"/>
                  </a:lnTo>
                  <a:lnTo>
                    <a:pt x="832767" y="130141"/>
                  </a:lnTo>
                  <a:lnTo>
                    <a:pt x="864522" y="161896"/>
                  </a:lnTo>
                  <a:lnTo>
                    <a:pt x="893322" y="196399"/>
                  </a:lnTo>
                  <a:lnTo>
                    <a:pt x="918958" y="233440"/>
                  </a:lnTo>
                  <a:lnTo>
                    <a:pt x="941222" y="272812"/>
                  </a:lnTo>
                  <a:lnTo>
                    <a:pt x="959905" y="314306"/>
                  </a:lnTo>
                  <a:lnTo>
                    <a:pt x="974799" y="357713"/>
                  </a:lnTo>
                  <a:lnTo>
                    <a:pt x="985696" y="402825"/>
                  </a:lnTo>
                  <a:lnTo>
                    <a:pt x="992387" y="449434"/>
                  </a:lnTo>
                  <a:lnTo>
                    <a:pt x="994663" y="497331"/>
                  </a:lnTo>
                  <a:close/>
                </a:path>
              </a:pathLst>
            </a:custGeom>
            <a:ln w="19392">
              <a:solidFill>
                <a:srgbClr val="4B4645"/>
              </a:solidFill>
            </a:ln>
          </p:spPr>
          <p:txBody>
            <a:bodyPr wrap="square" lIns="0" tIns="0" rIns="0" bIns="0" rtlCol="0">
              <a:noAutofit/>
            </a:bodyPr>
            <a:lstStyle/>
            <a:p>
              <a:endParaRPr/>
            </a:p>
          </p:txBody>
        </p:sp>
        <p:sp>
          <p:nvSpPr>
            <p:cNvPr id="42" name="object 42"/>
            <p:cNvSpPr/>
            <p:nvPr/>
          </p:nvSpPr>
          <p:spPr>
            <a:xfrm>
              <a:off x="2841929" y="1011999"/>
              <a:ext cx="844550" cy="818515"/>
            </a:xfrm>
            <a:custGeom>
              <a:avLst/>
              <a:gdLst/>
              <a:ahLst/>
              <a:cxnLst/>
              <a:rect l="l" t="t" r="r" b="b"/>
              <a:pathLst>
                <a:path w="844550" h="818514">
                  <a:moveTo>
                    <a:pt x="59118" y="346811"/>
                  </a:moveTo>
                  <a:lnTo>
                    <a:pt x="56476" y="335381"/>
                  </a:lnTo>
                  <a:lnTo>
                    <a:pt x="49606" y="325856"/>
                  </a:lnTo>
                  <a:lnTo>
                    <a:pt x="39954" y="319913"/>
                  </a:lnTo>
                  <a:lnTo>
                    <a:pt x="28790" y="318033"/>
                  </a:lnTo>
                  <a:lnTo>
                    <a:pt x="17348" y="320675"/>
                  </a:lnTo>
                  <a:lnTo>
                    <a:pt x="7835" y="327533"/>
                  </a:lnTo>
                  <a:lnTo>
                    <a:pt x="1892" y="337185"/>
                  </a:lnTo>
                  <a:lnTo>
                    <a:pt x="0" y="348361"/>
                  </a:lnTo>
                  <a:lnTo>
                    <a:pt x="2641" y="359803"/>
                  </a:lnTo>
                  <a:lnTo>
                    <a:pt x="9512" y="369316"/>
                  </a:lnTo>
                  <a:lnTo>
                    <a:pt x="19164" y="375246"/>
                  </a:lnTo>
                  <a:lnTo>
                    <a:pt x="30340" y="377139"/>
                  </a:lnTo>
                  <a:lnTo>
                    <a:pt x="41770" y="374510"/>
                  </a:lnTo>
                  <a:lnTo>
                    <a:pt x="51295" y="367626"/>
                  </a:lnTo>
                  <a:lnTo>
                    <a:pt x="57226" y="357974"/>
                  </a:lnTo>
                  <a:lnTo>
                    <a:pt x="59118" y="346811"/>
                  </a:lnTo>
                  <a:close/>
                </a:path>
                <a:path w="844550" h="818514">
                  <a:moveTo>
                    <a:pt x="233654" y="787971"/>
                  </a:moveTo>
                  <a:lnTo>
                    <a:pt x="231013" y="776541"/>
                  </a:lnTo>
                  <a:lnTo>
                    <a:pt x="224142" y="767016"/>
                  </a:lnTo>
                  <a:lnTo>
                    <a:pt x="214490" y="761085"/>
                  </a:lnTo>
                  <a:lnTo>
                    <a:pt x="203327" y="759193"/>
                  </a:lnTo>
                  <a:lnTo>
                    <a:pt x="191884" y="761834"/>
                  </a:lnTo>
                  <a:lnTo>
                    <a:pt x="182372" y="768705"/>
                  </a:lnTo>
                  <a:lnTo>
                    <a:pt x="176428" y="778357"/>
                  </a:lnTo>
                  <a:lnTo>
                    <a:pt x="174548" y="789533"/>
                  </a:lnTo>
                  <a:lnTo>
                    <a:pt x="177177" y="800963"/>
                  </a:lnTo>
                  <a:lnTo>
                    <a:pt x="184048" y="810475"/>
                  </a:lnTo>
                  <a:lnTo>
                    <a:pt x="193700" y="816419"/>
                  </a:lnTo>
                  <a:lnTo>
                    <a:pt x="204876" y="818311"/>
                  </a:lnTo>
                  <a:lnTo>
                    <a:pt x="216306" y="815670"/>
                  </a:lnTo>
                  <a:lnTo>
                    <a:pt x="225831" y="808799"/>
                  </a:lnTo>
                  <a:lnTo>
                    <a:pt x="231775" y="799147"/>
                  </a:lnTo>
                  <a:lnTo>
                    <a:pt x="233654" y="787971"/>
                  </a:lnTo>
                  <a:close/>
                </a:path>
                <a:path w="844550" h="818514">
                  <a:moveTo>
                    <a:pt x="416750" y="29565"/>
                  </a:moveTo>
                  <a:lnTo>
                    <a:pt x="414591" y="18440"/>
                  </a:lnTo>
                  <a:lnTo>
                    <a:pt x="408101" y="8648"/>
                  </a:lnTo>
                  <a:lnTo>
                    <a:pt x="398310" y="2159"/>
                  </a:lnTo>
                  <a:lnTo>
                    <a:pt x="387184" y="0"/>
                  </a:lnTo>
                  <a:lnTo>
                    <a:pt x="376059" y="2159"/>
                  </a:lnTo>
                  <a:lnTo>
                    <a:pt x="366293" y="8648"/>
                  </a:lnTo>
                  <a:lnTo>
                    <a:pt x="359791" y="18440"/>
                  </a:lnTo>
                  <a:lnTo>
                    <a:pt x="357632" y="29565"/>
                  </a:lnTo>
                  <a:lnTo>
                    <a:pt x="359791" y="40690"/>
                  </a:lnTo>
                  <a:lnTo>
                    <a:pt x="366293" y="50457"/>
                  </a:lnTo>
                  <a:lnTo>
                    <a:pt x="376059" y="56959"/>
                  </a:lnTo>
                  <a:lnTo>
                    <a:pt x="387184" y="59118"/>
                  </a:lnTo>
                  <a:lnTo>
                    <a:pt x="398310" y="56959"/>
                  </a:lnTo>
                  <a:lnTo>
                    <a:pt x="408101" y="50457"/>
                  </a:lnTo>
                  <a:lnTo>
                    <a:pt x="414591" y="40690"/>
                  </a:lnTo>
                  <a:lnTo>
                    <a:pt x="416750" y="29565"/>
                  </a:lnTo>
                  <a:close/>
                </a:path>
                <a:path w="844550" h="818514">
                  <a:moveTo>
                    <a:pt x="776554" y="710577"/>
                  </a:moveTo>
                  <a:lnTo>
                    <a:pt x="774382" y="699452"/>
                  </a:lnTo>
                  <a:lnTo>
                    <a:pt x="767892" y="689673"/>
                  </a:lnTo>
                  <a:lnTo>
                    <a:pt x="758113" y="683183"/>
                  </a:lnTo>
                  <a:lnTo>
                    <a:pt x="746988" y="681012"/>
                  </a:lnTo>
                  <a:lnTo>
                    <a:pt x="735863" y="683183"/>
                  </a:lnTo>
                  <a:lnTo>
                    <a:pt x="726084" y="689673"/>
                  </a:lnTo>
                  <a:lnTo>
                    <a:pt x="719594" y="699452"/>
                  </a:lnTo>
                  <a:lnTo>
                    <a:pt x="717423" y="710577"/>
                  </a:lnTo>
                  <a:lnTo>
                    <a:pt x="719594" y="721702"/>
                  </a:lnTo>
                  <a:lnTo>
                    <a:pt x="726084" y="731481"/>
                  </a:lnTo>
                  <a:lnTo>
                    <a:pt x="735863" y="737971"/>
                  </a:lnTo>
                  <a:lnTo>
                    <a:pt x="746988" y="740143"/>
                  </a:lnTo>
                  <a:lnTo>
                    <a:pt x="758113" y="737971"/>
                  </a:lnTo>
                  <a:lnTo>
                    <a:pt x="767892" y="731481"/>
                  </a:lnTo>
                  <a:lnTo>
                    <a:pt x="774382" y="721702"/>
                  </a:lnTo>
                  <a:lnTo>
                    <a:pt x="776554" y="710577"/>
                  </a:lnTo>
                  <a:close/>
                </a:path>
                <a:path w="844550" h="818514">
                  <a:moveTo>
                    <a:pt x="843991" y="259778"/>
                  </a:moveTo>
                  <a:lnTo>
                    <a:pt x="841832" y="248653"/>
                  </a:lnTo>
                  <a:lnTo>
                    <a:pt x="835342" y="238874"/>
                  </a:lnTo>
                  <a:lnTo>
                    <a:pt x="825550" y="232384"/>
                  </a:lnTo>
                  <a:lnTo>
                    <a:pt x="814425" y="230212"/>
                  </a:lnTo>
                  <a:lnTo>
                    <a:pt x="803313" y="232384"/>
                  </a:lnTo>
                  <a:lnTo>
                    <a:pt x="793534" y="238874"/>
                  </a:lnTo>
                  <a:lnTo>
                    <a:pt x="787031" y="248653"/>
                  </a:lnTo>
                  <a:lnTo>
                    <a:pt x="784872" y="259778"/>
                  </a:lnTo>
                  <a:lnTo>
                    <a:pt x="787031" y="270903"/>
                  </a:lnTo>
                  <a:lnTo>
                    <a:pt x="793534" y="280682"/>
                  </a:lnTo>
                  <a:lnTo>
                    <a:pt x="803313" y="287172"/>
                  </a:lnTo>
                  <a:lnTo>
                    <a:pt x="814425" y="289344"/>
                  </a:lnTo>
                  <a:lnTo>
                    <a:pt x="825550" y="287172"/>
                  </a:lnTo>
                  <a:lnTo>
                    <a:pt x="835342" y="280682"/>
                  </a:lnTo>
                  <a:lnTo>
                    <a:pt x="841832" y="270903"/>
                  </a:lnTo>
                  <a:lnTo>
                    <a:pt x="843991" y="259778"/>
                  </a:lnTo>
                  <a:close/>
                </a:path>
              </a:pathLst>
            </a:custGeom>
            <a:solidFill>
              <a:srgbClr val="4B4645"/>
            </a:solidFill>
          </p:spPr>
          <p:txBody>
            <a:bodyPr wrap="square" lIns="0" tIns="0" rIns="0" bIns="0" rtlCol="0">
              <a:noAutofit/>
            </a:bodyPr>
            <a:lstStyle/>
            <a:p>
              <a:endParaRPr/>
            </a:p>
          </p:txBody>
        </p:sp>
      </p:grpSp>
      <p:sp>
        <p:nvSpPr>
          <p:cNvPr id="43" name="object 43"/>
          <p:cNvSpPr txBox="1"/>
          <p:nvPr/>
        </p:nvSpPr>
        <p:spPr>
          <a:xfrm>
            <a:off x="3074065" y="1675632"/>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5</a:t>
            </a:r>
            <a:endParaRPr sz="600">
              <a:latin typeface="Arial"/>
              <a:cs typeface="Arial"/>
            </a:endParaRPr>
          </a:p>
        </p:txBody>
      </p:sp>
      <p:sp>
        <p:nvSpPr>
          <p:cNvPr id="44" name="object 44"/>
          <p:cNvSpPr txBox="1"/>
          <p:nvPr/>
        </p:nvSpPr>
        <p:spPr>
          <a:xfrm>
            <a:off x="2925249" y="1297427"/>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2</a:t>
            </a:r>
            <a:endParaRPr sz="600">
              <a:latin typeface="Arial"/>
              <a:cs typeface="Arial"/>
            </a:endParaRPr>
          </a:p>
        </p:txBody>
      </p:sp>
      <p:sp>
        <p:nvSpPr>
          <p:cNvPr id="45" name="object 45"/>
          <p:cNvSpPr txBox="1"/>
          <p:nvPr/>
        </p:nvSpPr>
        <p:spPr>
          <a:xfrm>
            <a:off x="3537342" y="1249486"/>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1</a:t>
            </a:r>
            <a:endParaRPr sz="600">
              <a:latin typeface="Arial"/>
              <a:cs typeface="Arial"/>
            </a:endParaRPr>
          </a:p>
        </p:txBody>
      </p:sp>
      <p:sp>
        <p:nvSpPr>
          <p:cNvPr id="46" name="object 46"/>
          <p:cNvSpPr txBox="1"/>
          <p:nvPr/>
        </p:nvSpPr>
        <p:spPr>
          <a:xfrm>
            <a:off x="3473443" y="1632344"/>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3</a:t>
            </a:r>
            <a:endParaRPr sz="600">
              <a:latin typeface="Arial"/>
              <a:cs typeface="Arial"/>
            </a:endParaRPr>
          </a:p>
        </p:txBody>
      </p:sp>
      <p:sp>
        <p:nvSpPr>
          <p:cNvPr id="47" name="object 47"/>
          <p:cNvSpPr txBox="1"/>
          <p:nvPr/>
        </p:nvSpPr>
        <p:spPr>
          <a:xfrm>
            <a:off x="3186982" y="1087487"/>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4</a:t>
            </a:r>
            <a:endParaRPr sz="600">
              <a:latin typeface="Arial"/>
              <a:cs typeface="Arial"/>
            </a:endParaRPr>
          </a:p>
        </p:txBody>
      </p:sp>
      <p:grpSp>
        <p:nvGrpSpPr>
          <p:cNvPr id="48" name="object 48"/>
          <p:cNvGrpSpPr/>
          <p:nvPr/>
        </p:nvGrpSpPr>
        <p:grpSpPr>
          <a:xfrm>
            <a:off x="372919" y="948924"/>
            <a:ext cx="1014094" cy="1014094"/>
            <a:chOff x="372919" y="948924"/>
            <a:chExt cx="1014094" cy="1014094"/>
          </a:xfrm>
        </p:grpSpPr>
        <p:sp>
          <p:nvSpPr>
            <p:cNvPr id="49" name="object 49"/>
            <p:cNvSpPr/>
            <p:nvPr/>
          </p:nvSpPr>
          <p:spPr>
            <a:xfrm>
              <a:off x="382615" y="958621"/>
              <a:ext cx="995044" cy="995044"/>
            </a:xfrm>
            <a:custGeom>
              <a:avLst/>
              <a:gdLst/>
              <a:ahLst/>
              <a:cxnLst/>
              <a:rect l="l" t="t" r="r" b="b"/>
              <a:pathLst>
                <a:path w="995044" h="995044">
                  <a:moveTo>
                    <a:pt x="994663" y="497331"/>
                  </a:moveTo>
                  <a:lnTo>
                    <a:pt x="992387" y="545229"/>
                  </a:lnTo>
                  <a:lnTo>
                    <a:pt x="985696" y="591838"/>
                  </a:lnTo>
                  <a:lnTo>
                    <a:pt x="974799" y="636950"/>
                  </a:lnTo>
                  <a:lnTo>
                    <a:pt x="959905" y="680357"/>
                  </a:lnTo>
                  <a:lnTo>
                    <a:pt x="941222" y="721851"/>
                  </a:lnTo>
                  <a:lnTo>
                    <a:pt x="918958" y="761223"/>
                  </a:lnTo>
                  <a:lnTo>
                    <a:pt x="893322" y="798264"/>
                  </a:lnTo>
                  <a:lnTo>
                    <a:pt x="864522" y="832767"/>
                  </a:lnTo>
                  <a:lnTo>
                    <a:pt x="832767" y="864522"/>
                  </a:lnTo>
                  <a:lnTo>
                    <a:pt x="798264" y="893322"/>
                  </a:lnTo>
                  <a:lnTo>
                    <a:pt x="761223" y="918958"/>
                  </a:lnTo>
                  <a:lnTo>
                    <a:pt x="721851" y="941222"/>
                  </a:lnTo>
                  <a:lnTo>
                    <a:pt x="680357" y="959905"/>
                  </a:lnTo>
                  <a:lnTo>
                    <a:pt x="636950" y="974799"/>
                  </a:lnTo>
                  <a:lnTo>
                    <a:pt x="591838" y="985696"/>
                  </a:lnTo>
                  <a:lnTo>
                    <a:pt x="545229" y="992387"/>
                  </a:lnTo>
                  <a:lnTo>
                    <a:pt x="497331" y="994663"/>
                  </a:lnTo>
                  <a:lnTo>
                    <a:pt x="449436" y="992387"/>
                  </a:lnTo>
                  <a:lnTo>
                    <a:pt x="402828" y="985696"/>
                  </a:lnTo>
                  <a:lnTo>
                    <a:pt x="357717" y="974799"/>
                  </a:lnTo>
                  <a:lnTo>
                    <a:pt x="314311" y="959905"/>
                  </a:lnTo>
                  <a:lnTo>
                    <a:pt x="272818" y="941222"/>
                  </a:lnTo>
                  <a:lnTo>
                    <a:pt x="233446" y="918958"/>
                  </a:lnTo>
                  <a:lnTo>
                    <a:pt x="196404" y="893322"/>
                  </a:lnTo>
                  <a:lnTo>
                    <a:pt x="161901" y="864522"/>
                  </a:lnTo>
                  <a:lnTo>
                    <a:pt x="130145" y="832767"/>
                  </a:lnTo>
                  <a:lnTo>
                    <a:pt x="101345" y="798264"/>
                  </a:lnTo>
                  <a:lnTo>
                    <a:pt x="75708" y="761223"/>
                  </a:lnTo>
                  <a:lnTo>
                    <a:pt x="53443" y="721851"/>
                  </a:lnTo>
                  <a:lnTo>
                    <a:pt x="34759" y="680357"/>
                  </a:lnTo>
                  <a:lnTo>
                    <a:pt x="19865" y="636950"/>
                  </a:lnTo>
                  <a:lnTo>
                    <a:pt x="8967" y="591838"/>
                  </a:lnTo>
                  <a:lnTo>
                    <a:pt x="2276" y="545229"/>
                  </a:lnTo>
                  <a:lnTo>
                    <a:pt x="0" y="497331"/>
                  </a:lnTo>
                  <a:lnTo>
                    <a:pt x="2276" y="449434"/>
                  </a:lnTo>
                  <a:lnTo>
                    <a:pt x="8967" y="402825"/>
                  </a:lnTo>
                  <a:lnTo>
                    <a:pt x="19865" y="357713"/>
                  </a:lnTo>
                  <a:lnTo>
                    <a:pt x="34759" y="314306"/>
                  </a:lnTo>
                  <a:lnTo>
                    <a:pt x="53443" y="272812"/>
                  </a:lnTo>
                  <a:lnTo>
                    <a:pt x="75708" y="233440"/>
                  </a:lnTo>
                  <a:lnTo>
                    <a:pt x="101345" y="196399"/>
                  </a:lnTo>
                  <a:lnTo>
                    <a:pt x="130145" y="161896"/>
                  </a:lnTo>
                  <a:lnTo>
                    <a:pt x="161901" y="130141"/>
                  </a:lnTo>
                  <a:lnTo>
                    <a:pt x="196404" y="101341"/>
                  </a:lnTo>
                  <a:lnTo>
                    <a:pt x="233446" y="75705"/>
                  </a:lnTo>
                  <a:lnTo>
                    <a:pt x="272818" y="53441"/>
                  </a:lnTo>
                  <a:lnTo>
                    <a:pt x="314311" y="34758"/>
                  </a:lnTo>
                  <a:lnTo>
                    <a:pt x="357717" y="19864"/>
                  </a:lnTo>
                  <a:lnTo>
                    <a:pt x="402828" y="8967"/>
                  </a:lnTo>
                  <a:lnTo>
                    <a:pt x="449436" y="2276"/>
                  </a:lnTo>
                  <a:lnTo>
                    <a:pt x="497331" y="0"/>
                  </a:lnTo>
                  <a:lnTo>
                    <a:pt x="545229" y="2276"/>
                  </a:lnTo>
                  <a:lnTo>
                    <a:pt x="591838" y="8967"/>
                  </a:lnTo>
                  <a:lnTo>
                    <a:pt x="636950" y="19864"/>
                  </a:lnTo>
                  <a:lnTo>
                    <a:pt x="680357" y="34758"/>
                  </a:lnTo>
                  <a:lnTo>
                    <a:pt x="721851" y="53441"/>
                  </a:lnTo>
                  <a:lnTo>
                    <a:pt x="761223" y="75705"/>
                  </a:lnTo>
                  <a:lnTo>
                    <a:pt x="798264" y="101341"/>
                  </a:lnTo>
                  <a:lnTo>
                    <a:pt x="832767" y="130141"/>
                  </a:lnTo>
                  <a:lnTo>
                    <a:pt x="864522" y="161896"/>
                  </a:lnTo>
                  <a:lnTo>
                    <a:pt x="893322" y="196399"/>
                  </a:lnTo>
                  <a:lnTo>
                    <a:pt x="918958" y="233440"/>
                  </a:lnTo>
                  <a:lnTo>
                    <a:pt x="941222" y="272812"/>
                  </a:lnTo>
                  <a:lnTo>
                    <a:pt x="959905" y="314306"/>
                  </a:lnTo>
                  <a:lnTo>
                    <a:pt x="974799" y="357713"/>
                  </a:lnTo>
                  <a:lnTo>
                    <a:pt x="985696" y="402825"/>
                  </a:lnTo>
                  <a:lnTo>
                    <a:pt x="992387" y="449434"/>
                  </a:lnTo>
                  <a:lnTo>
                    <a:pt x="994663" y="497331"/>
                  </a:lnTo>
                  <a:close/>
                </a:path>
              </a:pathLst>
            </a:custGeom>
            <a:ln w="19392">
              <a:solidFill>
                <a:srgbClr val="4B4645"/>
              </a:solidFill>
            </a:ln>
          </p:spPr>
          <p:txBody>
            <a:bodyPr wrap="square" lIns="0" tIns="0" rIns="0" bIns="0" rtlCol="0">
              <a:noAutofit/>
            </a:bodyPr>
            <a:lstStyle/>
            <a:p>
              <a:endParaRPr/>
            </a:p>
          </p:txBody>
        </p:sp>
        <p:sp>
          <p:nvSpPr>
            <p:cNvPr id="50" name="object 50"/>
            <p:cNvSpPr/>
            <p:nvPr/>
          </p:nvSpPr>
          <p:spPr>
            <a:xfrm>
              <a:off x="438556" y="1014577"/>
              <a:ext cx="883285" cy="883285"/>
            </a:xfrm>
            <a:custGeom>
              <a:avLst/>
              <a:gdLst/>
              <a:ahLst/>
              <a:cxnLst/>
              <a:rect l="l" t="t" r="r" b="b"/>
              <a:pathLst>
                <a:path w="883285" h="883285">
                  <a:moveTo>
                    <a:pt x="59105" y="441388"/>
                  </a:moveTo>
                  <a:lnTo>
                    <a:pt x="56781" y="429882"/>
                  </a:lnTo>
                  <a:lnTo>
                    <a:pt x="50457" y="420484"/>
                  </a:lnTo>
                  <a:lnTo>
                    <a:pt x="41059" y="414147"/>
                  </a:lnTo>
                  <a:lnTo>
                    <a:pt x="29552" y="411822"/>
                  </a:lnTo>
                  <a:lnTo>
                    <a:pt x="18059" y="414147"/>
                  </a:lnTo>
                  <a:lnTo>
                    <a:pt x="8661" y="420484"/>
                  </a:lnTo>
                  <a:lnTo>
                    <a:pt x="2324" y="429882"/>
                  </a:lnTo>
                  <a:lnTo>
                    <a:pt x="0" y="441388"/>
                  </a:lnTo>
                  <a:lnTo>
                    <a:pt x="2324" y="452894"/>
                  </a:lnTo>
                  <a:lnTo>
                    <a:pt x="8661" y="462280"/>
                  </a:lnTo>
                  <a:lnTo>
                    <a:pt x="18059" y="468617"/>
                  </a:lnTo>
                  <a:lnTo>
                    <a:pt x="29552" y="470941"/>
                  </a:lnTo>
                  <a:lnTo>
                    <a:pt x="41059" y="468617"/>
                  </a:lnTo>
                  <a:lnTo>
                    <a:pt x="50457" y="462280"/>
                  </a:lnTo>
                  <a:lnTo>
                    <a:pt x="56781" y="452894"/>
                  </a:lnTo>
                  <a:lnTo>
                    <a:pt x="59105" y="441388"/>
                  </a:lnTo>
                  <a:close/>
                </a:path>
                <a:path w="883285" h="883285">
                  <a:moveTo>
                    <a:pt x="179743" y="732586"/>
                  </a:moveTo>
                  <a:lnTo>
                    <a:pt x="177571" y="721461"/>
                  </a:lnTo>
                  <a:lnTo>
                    <a:pt x="171081" y="711682"/>
                  </a:lnTo>
                  <a:lnTo>
                    <a:pt x="161302" y="705192"/>
                  </a:lnTo>
                  <a:lnTo>
                    <a:pt x="150177" y="703021"/>
                  </a:lnTo>
                  <a:lnTo>
                    <a:pt x="139052" y="705192"/>
                  </a:lnTo>
                  <a:lnTo>
                    <a:pt x="129273" y="711682"/>
                  </a:lnTo>
                  <a:lnTo>
                    <a:pt x="122783" y="721461"/>
                  </a:lnTo>
                  <a:lnTo>
                    <a:pt x="120611" y="732586"/>
                  </a:lnTo>
                  <a:lnTo>
                    <a:pt x="122783" y="743712"/>
                  </a:lnTo>
                  <a:lnTo>
                    <a:pt x="129273" y="753491"/>
                  </a:lnTo>
                  <a:lnTo>
                    <a:pt x="139052" y="759980"/>
                  </a:lnTo>
                  <a:lnTo>
                    <a:pt x="150177" y="762152"/>
                  </a:lnTo>
                  <a:lnTo>
                    <a:pt x="161302" y="759980"/>
                  </a:lnTo>
                  <a:lnTo>
                    <a:pt x="171081" y="753491"/>
                  </a:lnTo>
                  <a:lnTo>
                    <a:pt x="177571" y="743712"/>
                  </a:lnTo>
                  <a:lnTo>
                    <a:pt x="179743" y="732586"/>
                  </a:lnTo>
                  <a:close/>
                </a:path>
                <a:path w="883285" h="883285">
                  <a:moveTo>
                    <a:pt x="179743" y="150177"/>
                  </a:moveTo>
                  <a:lnTo>
                    <a:pt x="177584" y="139052"/>
                  </a:lnTo>
                  <a:lnTo>
                    <a:pt x="171081" y="129260"/>
                  </a:lnTo>
                  <a:lnTo>
                    <a:pt x="161302" y="122770"/>
                  </a:lnTo>
                  <a:lnTo>
                    <a:pt x="150177" y="120611"/>
                  </a:lnTo>
                  <a:lnTo>
                    <a:pt x="139052" y="122770"/>
                  </a:lnTo>
                  <a:lnTo>
                    <a:pt x="129273" y="129260"/>
                  </a:lnTo>
                  <a:lnTo>
                    <a:pt x="122783" y="139052"/>
                  </a:lnTo>
                  <a:lnTo>
                    <a:pt x="120624" y="150177"/>
                  </a:lnTo>
                  <a:lnTo>
                    <a:pt x="122783" y="161302"/>
                  </a:lnTo>
                  <a:lnTo>
                    <a:pt x="129273" y="171069"/>
                  </a:lnTo>
                  <a:lnTo>
                    <a:pt x="139052" y="177571"/>
                  </a:lnTo>
                  <a:lnTo>
                    <a:pt x="150177" y="179730"/>
                  </a:lnTo>
                  <a:lnTo>
                    <a:pt x="161302" y="177571"/>
                  </a:lnTo>
                  <a:lnTo>
                    <a:pt x="171081" y="171069"/>
                  </a:lnTo>
                  <a:lnTo>
                    <a:pt x="177584" y="161302"/>
                  </a:lnTo>
                  <a:lnTo>
                    <a:pt x="179743" y="150177"/>
                  </a:lnTo>
                  <a:close/>
                </a:path>
                <a:path w="883285" h="883285">
                  <a:moveTo>
                    <a:pt x="470941" y="853211"/>
                  </a:moveTo>
                  <a:lnTo>
                    <a:pt x="468617" y="841705"/>
                  </a:lnTo>
                  <a:lnTo>
                    <a:pt x="462292" y="832319"/>
                  </a:lnTo>
                  <a:lnTo>
                    <a:pt x="452894" y="825982"/>
                  </a:lnTo>
                  <a:lnTo>
                    <a:pt x="441388" y="823658"/>
                  </a:lnTo>
                  <a:lnTo>
                    <a:pt x="429882" y="825982"/>
                  </a:lnTo>
                  <a:lnTo>
                    <a:pt x="420484" y="832319"/>
                  </a:lnTo>
                  <a:lnTo>
                    <a:pt x="414147" y="841705"/>
                  </a:lnTo>
                  <a:lnTo>
                    <a:pt x="411822" y="853211"/>
                  </a:lnTo>
                  <a:lnTo>
                    <a:pt x="414147" y="864717"/>
                  </a:lnTo>
                  <a:lnTo>
                    <a:pt x="420484" y="874102"/>
                  </a:lnTo>
                  <a:lnTo>
                    <a:pt x="429882" y="880440"/>
                  </a:lnTo>
                  <a:lnTo>
                    <a:pt x="441388" y="882764"/>
                  </a:lnTo>
                  <a:lnTo>
                    <a:pt x="452894" y="880440"/>
                  </a:lnTo>
                  <a:lnTo>
                    <a:pt x="462292" y="874102"/>
                  </a:lnTo>
                  <a:lnTo>
                    <a:pt x="468617" y="864717"/>
                  </a:lnTo>
                  <a:lnTo>
                    <a:pt x="470941" y="853211"/>
                  </a:lnTo>
                  <a:close/>
                </a:path>
                <a:path w="883285" h="883285">
                  <a:moveTo>
                    <a:pt x="470941" y="29552"/>
                  </a:moveTo>
                  <a:lnTo>
                    <a:pt x="468617" y="18046"/>
                  </a:lnTo>
                  <a:lnTo>
                    <a:pt x="462292" y="8661"/>
                  </a:lnTo>
                  <a:lnTo>
                    <a:pt x="452894" y="2324"/>
                  </a:lnTo>
                  <a:lnTo>
                    <a:pt x="441388" y="0"/>
                  </a:lnTo>
                  <a:lnTo>
                    <a:pt x="429882" y="2324"/>
                  </a:lnTo>
                  <a:lnTo>
                    <a:pt x="420484" y="8661"/>
                  </a:lnTo>
                  <a:lnTo>
                    <a:pt x="414147" y="18046"/>
                  </a:lnTo>
                  <a:lnTo>
                    <a:pt x="411822" y="29552"/>
                  </a:lnTo>
                  <a:lnTo>
                    <a:pt x="414147" y="41059"/>
                  </a:lnTo>
                  <a:lnTo>
                    <a:pt x="420484" y="50444"/>
                  </a:lnTo>
                  <a:lnTo>
                    <a:pt x="429882" y="56781"/>
                  </a:lnTo>
                  <a:lnTo>
                    <a:pt x="441388" y="59105"/>
                  </a:lnTo>
                  <a:lnTo>
                    <a:pt x="452894" y="56781"/>
                  </a:lnTo>
                  <a:lnTo>
                    <a:pt x="462292" y="50444"/>
                  </a:lnTo>
                  <a:lnTo>
                    <a:pt x="468617" y="41059"/>
                  </a:lnTo>
                  <a:lnTo>
                    <a:pt x="470941" y="29552"/>
                  </a:lnTo>
                  <a:close/>
                </a:path>
                <a:path w="883285" h="883285">
                  <a:moveTo>
                    <a:pt x="762152" y="150177"/>
                  </a:moveTo>
                  <a:lnTo>
                    <a:pt x="759993" y="139052"/>
                  </a:lnTo>
                  <a:lnTo>
                    <a:pt x="753491" y="129260"/>
                  </a:lnTo>
                  <a:lnTo>
                    <a:pt x="743712" y="122770"/>
                  </a:lnTo>
                  <a:lnTo>
                    <a:pt x="732599" y="120611"/>
                  </a:lnTo>
                  <a:lnTo>
                    <a:pt x="721474" y="122770"/>
                  </a:lnTo>
                  <a:lnTo>
                    <a:pt x="711682" y="129260"/>
                  </a:lnTo>
                  <a:lnTo>
                    <a:pt x="705192" y="139052"/>
                  </a:lnTo>
                  <a:lnTo>
                    <a:pt x="703033" y="150177"/>
                  </a:lnTo>
                  <a:lnTo>
                    <a:pt x="705192" y="161302"/>
                  </a:lnTo>
                  <a:lnTo>
                    <a:pt x="711682" y="171069"/>
                  </a:lnTo>
                  <a:lnTo>
                    <a:pt x="721474" y="177571"/>
                  </a:lnTo>
                  <a:lnTo>
                    <a:pt x="732599" y="179730"/>
                  </a:lnTo>
                  <a:lnTo>
                    <a:pt x="743712" y="177571"/>
                  </a:lnTo>
                  <a:lnTo>
                    <a:pt x="753491" y="171069"/>
                  </a:lnTo>
                  <a:lnTo>
                    <a:pt x="759993" y="161302"/>
                  </a:lnTo>
                  <a:lnTo>
                    <a:pt x="762152" y="150177"/>
                  </a:lnTo>
                  <a:close/>
                </a:path>
                <a:path w="883285" h="883285">
                  <a:moveTo>
                    <a:pt x="762165" y="732586"/>
                  </a:moveTo>
                  <a:lnTo>
                    <a:pt x="759993" y="721461"/>
                  </a:lnTo>
                  <a:lnTo>
                    <a:pt x="753503" y="711682"/>
                  </a:lnTo>
                  <a:lnTo>
                    <a:pt x="743712" y="705192"/>
                  </a:lnTo>
                  <a:lnTo>
                    <a:pt x="732586" y="703021"/>
                  </a:lnTo>
                  <a:lnTo>
                    <a:pt x="721474" y="705192"/>
                  </a:lnTo>
                  <a:lnTo>
                    <a:pt x="711695" y="711682"/>
                  </a:lnTo>
                  <a:lnTo>
                    <a:pt x="705192" y="721461"/>
                  </a:lnTo>
                  <a:lnTo>
                    <a:pt x="703033" y="732586"/>
                  </a:lnTo>
                  <a:lnTo>
                    <a:pt x="705192" y="743712"/>
                  </a:lnTo>
                  <a:lnTo>
                    <a:pt x="711695" y="753491"/>
                  </a:lnTo>
                  <a:lnTo>
                    <a:pt x="721474" y="759980"/>
                  </a:lnTo>
                  <a:lnTo>
                    <a:pt x="732586" y="762152"/>
                  </a:lnTo>
                  <a:lnTo>
                    <a:pt x="743712" y="759980"/>
                  </a:lnTo>
                  <a:lnTo>
                    <a:pt x="753503" y="753491"/>
                  </a:lnTo>
                  <a:lnTo>
                    <a:pt x="759993" y="743712"/>
                  </a:lnTo>
                  <a:lnTo>
                    <a:pt x="762165" y="732586"/>
                  </a:lnTo>
                  <a:close/>
                </a:path>
                <a:path w="883285" h="883285">
                  <a:moveTo>
                    <a:pt x="882764" y="441388"/>
                  </a:moveTo>
                  <a:lnTo>
                    <a:pt x="880452" y="429882"/>
                  </a:lnTo>
                  <a:lnTo>
                    <a:pt x="874115" y="420484"/>
                  </a:lnTo>
                  <a:lnTo>
                    <a:pt x="864717" y="414147"/>
                  </a:lnTo>
                  <a:lnTo>
                    <a:pt x="853211" y="411822"/>
                  </a:lnTo>
                  <a:lnTo>
                    <a:pt x="841717" y="414147"/>
                  </a:lnTo>
                  <a:lnTo>
                    <a:pt x="832319" y="420484"/>
                  </a:lnTo>
                  <a:lnTo>
                    <a:pt x="825982" y="429882"/>
                  </a:lnTo>
                  <a:lnTo>
                    <a:pt x="823658" y="441388"/>
                  </a:lnTo>
                  <a:lnTo>
                    <a:pt x="825982" y="452894"/>
                  </a:lnTo>
                  <a:lnTo>
                    <a:pt x="832319" y="462280"/>
                  </a:lnTo>
                  <a:lnTo>
                    <a:pt x="841717" y="468617"/>
                  </a:lnTo>
                  <a:lnTo>
                    <a:pt x="853211" y="470941"/>
                  </a:lnTo>
                  <a:lnTo>
                    <a:pt x="864717" y="468617"/>
                  </a:lnTo>
                  <a:lnTo>
                    <a:pt x="874115" y="462280"/>
                  </a:lnTo>
                  <a:lnTo>
                    <a:pt x="880452" y="452894"/>
                  </a:lnTo>
                  <a:lnTo>
                    <a:pt x="882764" y="441388"/>
                  </a:lnTo>
                  <a:close/>
                </a:path>
              </a:pathLst>
            </a:custGeom>
            <a:solidFill>
              <a:srgbClr val="4B4645"/>
            </a:solidFill>
          </p:spPr>
          <p:txBody>
            <a:bodyPr wrap="square" lIns="0" tIns="0" rIns="0" bIns="0" rtlCol="0">
              <a:noAutofit/>
            </a:bodyPr>
            <a:lstStyle/>
            <a:p>
              <a:endParaRPr/>
            </a:p>
          </p:txBody>
        </p:sp>
      </p:grpSp>
      <p:sp>
        <p:nvSpPr>
          <p:cNvPr id="51" name="object 51"/>
          <p:cNvSpPr txBox="1"/>
          <p:nvPr/>
        </p:nvSpPr>
        <p:spPr>
          <a:xfrm>
            <a:off x="639196" y="1656911"/>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1</a:t>
            </a:r>
            <a:endParaRPr sz="600">
              <a:latin typeface="Arial"/>
              <a:cs typeface="Arial"/>
            </a:endParaRPr>
          </a:p>
        </p:txBody>
      </p:sp>
      <p:sp>
        <p:nvSpPr>
          <p:cNvPr id="52" name="object 52"/>
          <p:cNvSpPr txBox="1"/>
          <p:nvPr/>
        </p:nvSpPr>
        <p:spPr>
          <a:xfrm>
            <a:off x="867266" y="1715306"/>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5</a:t>
            </a:r>
            <a:endParaRPr sz="600">
              <a:latin typeface="Arial"/>
              <a:cs typeface="Arial"/>
            </a:endParaRPr>
          </a:p>
        </p:txBody>
      </p:sp>
      <p:sp>
        <p:nvSpPr>
          <p:cNvPr id="53" name="object 53"/>
          <p:cNvSpPr txBox="1"/>
          <p:nvPr/>
        </p:nvSpPr>
        <p:spPr>
          <a:xfrm>
            <a:off x="1094562" y="1221320"/>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2</a:t>
            </a:r>
            <a:endParaRPr sz="600">
              <a:latin typeface="Arial"/>
              <a:cs typeface="Arial"/>
            </a:endParaRPr>
          </a:p>
        </p:txBody>
      </p:sp>
      <p:sp>
        <p:nvSpPr>
          <p:cNvPr id="54" name="object 54"/>
          <p:cNvSpPr txBox="1"/>
          <p:nvPr/>
        </p:nvSpPr>
        <p:spPr>
          <a:xfrm>
            <a:off x="1075640" y="1621549"/>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3</a:t>
            </a:r>
            <a:endParaRPr sz="600">
              <a:latin typeface="Arial"/>
              <a:cs typeface="Arial"/>
            </a:endParaRPr>
          </a:p>
        </p:txBody>
      </p:sp>
      <p:sp>
        <p:nvSpPr>
          <p:cNvPr id="55" name="object 55"/>
          <p:cNvSpPr txBox="1"/>
          <p:nvPr/>
        </p:nvSpPr>
        <p:spPr>
          <a:xfrm>
            <a:off x="630433" y="1157420"/>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4</a:t>
            </a:r>
            <a:endParaRPr sz="600">
              <a:latin typeface="Arial"/>
              <a:cs typeface="Arial"/>
            </a:endParaRPr>
          </a:p>
        </p:txBody>
      </p:sp>
      <p:sp>
        <p:nvSpPr>
          <p:cNvPr id="56" name="object 56"/>
          <p:cNvSpPr txBox="1"/>
          <p:nvPr/>
        </p:nvSpPr>
        <p:spPr>
          <a:xfrm>
            <a:off x="521477" y="1395262"/>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8</a:t>
            </a:r>
            <a:endParaRPr sz="600">
              <a:latin typeface="Arial"/>
              <a:cs typeface="Arial"/>
            </a:endParaRPr>
          </a:p>
        </p:txBody>
      </p:sp>
      <p:sp>
        <p:nvSpPr>
          <p:cNvPr id="57" name="object 57"/>
          <p:cNvSpPr txBox="1"/>
          <p:nvPr/>
        </p:nvSpPr>
        <p:spPr>
          <a:xfrm>
            <a:off x="860907" y="1104066"/>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6</a:t>
            </a:r>
            <a:endParaRPr sz="600">
              <a:latin typeface="Arial"/>
              <a:cs typeface="Arial"/>
            </a:endParaRPr>
          </a:p>
        </p:txBody>
      </p:sp>
      <p:sp>
        <p:nvSpPr>
          <p:cNvPr id="58" name="object 58"/>
          <p:cNvSpPr txBox="1"/>
          <p:nvPr/>
        </p:nvSpPr>
        <p:spPr>
          <a:xfrm>
            <a:off x="1167923" y="1404413"/>
            <a:ext cx="68580" cy="118745"/>
          </a:xfrm>
          <a:prstGeom prst="rect">
            <a:avLst/>
          </a:prstGeom>
        </p:spPr>
        <p:txBody>
          <a:bodyPr vert="horz" wrap="square" lIns="0" tIns="13970" rIns="0" bIns="0" rtlCol="0">
            <a:noAutofit/>
          </a:bodyPr>
          <a:lstStyle/>
          <a:p>
            <a:pPr marL="12700" rtl="0">
              <a:lnSpc>
                <a:spcPct val="100000"/>
              </a:lnSpc>
              <a:spcBef>
                <a:spcPts val="110"/>
              </a:spcBef>
            </a:pPr>
            <a:r>
              <a:rPr lang="ru" sz="600" b="1" i="0" u="none" strike="noStrike" spc="-50">
                <a:solidFill>
                  <a:srgbClr val="4B4645"/>
                </a:solidFill>
                <a:latin typeface="Arial"/>
                <a:cs typeface="Arial"/>
              </a:rPr>
              <a:t>7</a:t>
            </a:r>
            <a:endParaRPr sz="600">
              <a:latin typeface="Arial"/>
              <a:cs typeface="Arial"/>
            </a:endParaRPr>
          </a:p>
        </p:txBody>
      </p:sp>
      <p:sp>
        <p:nvSpPr>
          <p:cNvPr id="59" name="object 59"/>
          <p:cNvSpPr txBox="1"/>
          <p:nvPr/>
        </p:nvSpPr>
        <p:spPr>
          <a:xfrm>
            <a:off x="347300" y="674607"/>
            <a:ext cx="1786300" cy="170180"/>
          </a:xfrm>
          <a:prstGeom prst="rect">
            <a:avLst/>
          </a:prstGeom>
        </p:spPr>
        <p:txBody>
          <a:bodyPr vert="horz" wrap="square" lIns="0" tIns="12700" rIns="0" bIns="0" rtlCol="0">
            <a:noAutofit/>
          </a:bodyPr>
          <a:lstStyle/>
          <a:p>
            <a:pPr marL="12700" rtl="0">
              <a:lnSpc>
                <a:spcPct val="100000"/>
              </a:lnSpc>
              <a:spcBef>
                <a:spcPts val="100"/>
              </a:spcBef>
            </a:pPr>
            <a:r>
              <a:rPr lang="ru" sz="900" b="1" i="0" u="none" strike="noStrike" dirty="0">
                <a:solidFill>
                  <a:srgbClr val="4A4A49"/>
                </a:solidFill>
                <a:latin typeface="Arial"/>
                <a:cs typeface="Arial"/>
              </a:rPr>
              <a:t>Процедура затяжки болтов</a:t>
            </a:r>
            <a:endParaRPr sz="950" dirty="0">
              <a:latin typeface="Arial"/>
              <a:cs typeface="Arial"/>
            </a:endParaRPr>
          </a:p>
        </p:txBody>
      </p:sp>
      <p:graphicFrame>
        <p:nvGraphicFramePr>
          <p:cNvPr id="60" name="object 60"/>
          <p:cNvGraphicFramePr>
            <a:graphicFrameLocks noGrp="1"/>
          </p:cNvGraphicFramePr>
          <p:nvPr/>
        </p:nvGraphicFramePr>
        <p:xfrm>
          <a:off x="360000" y="2066405"/>
          <a:ext cx="4603750" cy="1976755"/>
        </p:xfrm>
        <a:graphic>
          <a:graphicData uri="http://schemas.openxmlformats.org/drawingml/2006/table">
            <a:tbl>
              <a:tblPr firstRow="1" bandRow="1">
                <a:tableStyleId>{2D5ABB26-0587-4C30-8999-92F81FD0307C}</a:tableStyleId>
              </a:tblPr>
              <a:tblGrid>
                <a:gridCol w="1529715">
                  <a:extLst>
                    <a:ext uri="{9D8B030D-6E8A-4147-A177-3AD203B41FA5}">
                      <a16:colId xmlns:a16="http://schemas.microsoft.com/office/drawing/2014/main" val="20000"/>
                    </a:ext>
                  </a:extLst>
                </a:gridCol>
                <a:gridCol w="1529715">
                  <a:extLst>
                    <a:ext uri="{9D8B030D-6E8A-4147-A177-3AD203B41FA5}">
                      <a16:colId xmlns:a16="http://schemas.microsoft.com/office/drawing/2014/main" val="20001"/>
                    </a:ext>
                  </a:extLst>
                </a:gridCol>
                <a:gridCol w="1544320">
                  <a:extLst>
                    <a:ext uri="{9D8B030D-6E8A-4147-A177-3AD203B41FA5}">
                      <a16:colId xmlns:a16="http://schemas.microsoft.com/office/drawing/2014/main" val="20002"/>
                    </a:ext>
                  </a:extLst>
                </a:gridCol>
              </a:tblGrid>
              <a:tr h="179705">
                <a:tc gridSpan="3">
                  <a:txBody>
                    <a:bodyPr/>
                    <a:lstStyle/>
                    <a:p>
                      <a:pPr marL="1045844" rtl="0">
                        <a:lnSpc>
                          <a:spcPct val="100000"/>
                        </a:lnSpc>
                        <a:spcBef>
                          <a:spcPts val="165"/>
                        </a:spcBef>
                      </a:pPr>
                      <a:r>
                        <a:rPr lang="ru" sz="800" b="0" i="0" u="none" strike="noStrike">
                          <a:solidFill>
                            <a:srgbClr val="FFFFFF"/>
                          </a:solidFill>
                          <a:latin typeface="Arial"/>
                          <a:cs typeface="Arial"/>
                        </a:rPr>
                        <a:t>НЕОБХОДИМЫЙ МОМЕНТ ЗАТЯЖКИ МЕТРИЧЕСКИХ БОЛТОВ</a:t>
                      </a:r>
                      <a:endParaRPr sz="850">
                        <a:latin typeface="Arial"/>
                        <a:cs typeface="Arial"/>
                      </a:endParaRPr>
                    </a:p>
                  </a:txBody>
                  <a:tcPr marL="0" marR="0" marT="20955" marB="0">
                    <a:lnT w="3175">
                      <a:solidFill>
                        <a:srgbClr val="757474"/>
                      </a:solidFill>
                      <a:prstDash val="solid"/>
                    </a:lnT>
                    <a:lnB w="3175">
                      <a:solidFill>
                        <a:srgbClr val="757474"/>
                      </a:solidFill>
                      <a:prstDash val="solid"/>
                    </a:lnB>
                    <a:solidFill>
                      <a:srgbClr val="0094AA"/>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9705">
                <a:tc>
                  <a:txBody>
                    <a:bodyPr/>
                    <a:lstStyle/>
                    <a:p>
                      <a:pPr marL="106045" algn="ctr" rtl="0">
                        <a:lnSpc>
                          <a:spcPct val="100000"/>
                        </a:lnSpc>
                        <a:spcBef>
                          <a:spcPts val="165"/>
                        </a:spcBef>
                      </a:pPr>
                      <a:r>
                        <a:rPr lang="ru" sz="800" b="0" i="0" u="none" strike="noStrike">
                          <a:solidFill>
                            <a:srgbClr val="FFFFFF"/>
                          </a:solidFill>
                          <a:latin typeface="Arial"/>
                          <a:cs typeface="Arial"/>
                        </a:rPr>
                        <a:t>Размер болта</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tc>
                  <a:txBody>
                    <a:bodyPr/>
                    <a:lstStyle/>
                    <a:p>
                      <a:pPr marL="106045" algn="ctr" rtl="0">
                        <a:lnSpc>
                          <a:spcPct val="100000"/>
                        </a:lnSpc>
                        <a:spcBef>
                          <a:spcPts val="165"/>
                        </a:spcBef>
                      </a:pPr>
                      <a:r>
                        <a:rPr lang="ru" sz="800" b="0" i="0" u="none" strike="noStrike">
                          <a:solidFill>
                            <a:srgbClr val="FFFFFF"/>
                          </a:solidFill>
                          <a:latin typeface="Arial"/>
                          <a:cs typeface="Arial"/>
                        </a:rPr>
                        <a:t>Шаг резьбы (мм)</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tc>
                  <a:txBody>
                    <a:bodyPr/>
                    <a:lstStyle/>
                    <a:p>
                      <a:pPr marL="106045" algn="ctr" rtl="0">
                        <a:lnSpc>
                          <a:spcPct val="100000"/>
                        </a:lnSpc>
                        <a:spcBef>
                          <a:spcPts val="165"/>
                        </a:spcBef>
                      </a:pPr>
                      <a:r>
                        <a:rPr lang="ru" sz="800" b="0" i="0" u="none" strike="noStrike" spc="-20" dirty="0">
                          <a:solidFill>
                            <a:srgbClr val="FFFFFF"/>
                          </a:solidFill>
                          <a:latin typeface="Arial"/>
                          <a:cs typeface="Arial"/>
                        </a:rPr>
                        <a:t>Момент затяжки (Н·м)</a:t>
                      </a:r>
                      <a:endParaRPr sz="850" dirty="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0094AA"/>
                    </a:solidFill>
                  </a:tcPr>
                </a:tc>
                <a:extLst>
                  <a:ext uri="{0D108BD9-81ED-4DB2-BD59-A6C34878D82A}">
                    <a16:rowId xmlns:a16="http://schemas.microsoft.com/office/drawing/2014/main" val="10001"/>
                  </a:ext>
                </a:extLst>
              </a:tr>
              <a:tr h="179705">
                <a:tc>
                  <a:txBody>
                    <a:bodyPr/>
                    <a:lstStyle/>
                    <a:p>
                      <a:pPr marL="106045" algn="ctr" rtl="0">
                        <a:lnSpc>
                          <a:spcPct val="100000"/>
                        </a:lnSpc>
                        <a:spcBef>
                          <a:spcPts val="165"/>
                        </a:spcBef>
                      </a:pPr>
                      <a:r>
                        <a:rPr lang="ru" sz="800" b="0" i="0" u="none" strike="noStrike" spc="-25">
                          <a:solidFill>
                            <a:srgbClr val="4A4A49"/>
                          </a:solidFill>
                          <a:latin typeface="Arial"/>
                          <a:cs typeface="Arial"/>
                        </a:rPr>
                        <a:t>M5</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045" algn="ctr" rtl="0">
                        <a:lnSpc>
                          <a:spcPct val="100000"/>
                        </a:lnSpc>
                        <a:spcBef>
                          <a:spcPts val="165"/>
                        </a:spcBef>
                      </a:pPr>
                      <a:r>
                        <a:rPr lang="ru" sz="800" b="0" i="0" u="none" strike="noStrike" spc="-25">
                          <a:solidFill>
                            <a:srgbClr val="4A4A49"/>
                          </a:solidFill>
                          <a:latin typeface="Arial"/>
                          <a:cs typeface="Arial"/>
                        </a:rPr>
                        <a:t>0,8</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045" algn="ctr" rtl="0">
                        <a:lnSpc>
                          <a:spcPct val="100000"/>
                        </a:lnSpc>
                        <a:spcBef>
                          <a:spcPts val="165"/>
                        </a:spcBef>
                      </a:pPr>
                      <a:r>
                        <a:rPr lang="ru" sz="800" b="0" i="0" u="none" strike="noStrike" spc="-50">
                          <a:solidFill>
                            <a:srgbClr val="4A4A49"/>
                          </a:solidFill>
                          <a:latin typeface="Arial"/>
                          <a:cs typeface="Arial"/>
                        </a:rPr>
                        <a:t>6</a:t>
                      </a:r>
                      <a:endParaRPr sz="850">
                        <a:latin typeface="Arial"/>
                        <a:cs typeface="Arial"/>
                      </a:endParaRPr>
                    </a:p>
                  </a:txBody>
                  <a:tcPr marL="0" marR="0" marT="20955"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2"/>
                  </a:ext>
                </a:extLst>
              </a:tr>
              <a:tr h="179705">
                <a:tc>
                  <a:txBody>
                    <a:bodyPr/>
                    <a:lstStyle/>
                    <a:p>
                      <a:pPr marL="106680" algn="ctr" rtl="0">
                        <a:lnSpc>
                          <a:spcPct val="100000"/>
                        </a:lnSpc>
                        <a:spcBef>
                          <a:spcPts val="160"/>
                        </a:spcBef>
                      </a:pPr>
                      <a:r>
                        <a:rPr lang="ru" sz="800" b="0" i="0" u="none" strike="noStrike" spc="-25">
                          <a:solidFill>
                            <a:srgbClr val="4A4A49"/>
                          </a:solidFill>
                          <a:latin typeface="Arial"/>
                          <a:cs typeface="Arial"/>
                        </a:rPr>
                        <a:t>M6</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6680" algn="ctr" rtl="0">
                        <a:lnSpc>
                          <a:spcPct val="100000"/>
                        </a:lnSpc>
                        <a:spcBef>
                          <a:spcPts val="160"/>
                        </a:spcBef>
                      </a:pPr>
                      <a:r>
                        <a:rPr lang="ru" sz="800" b="0" i="0" u="none" strike="noStrike" spc="-50">
                          <a:solidFill>
                            <a:srgbClr val="4A4A49"/>
                          </a:solidFill>
                          <a:latin typeface="Arial"/>
                          <a:cs typeface="Arial"/>
                        </a:rPr>
                        <a:t>1</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6680" algn="ctr" rtl="0">
                        <a:lnSpc>
                          <a:spcPct val="100000"/>
                        </a:lnSpc>
                        <a:spcBef>
                          <a:spcPts val="160"/>
                        </a:spcBef>
                      </a:pPr>
                      <a:r>
                        <a:rPr lang="ru" sz="800" b="0" i="0" u="none" strike="noStrike" spc="-20">
                          <a:solidFill>
                            <a:srgbClr val="4A4A49"/>
                          </a:solidFill>
                          <a:latin typeface="Arial"/>
                          <a:cs typeface="Arial"/>
                        </a:rPr>
                        <a:t>10,5</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3"/>
                  </a:ext>
                </a:extLst>
              </a:tr>
              <a:tr h="179705">
                <a:tc>
                  <a:txBody>
                    <a:bodyPr/>
                    <a:lstStyle/>
                    <a:p>
                      <a:pPr marL="106680" algn="ctr" rtl="0">
                        <a:lnSpc>
                          <a:spcPct val="100000"/>
                        </a:lnSpc>
                        <a:spcBef>
                          <a:spcPts val="160"/>
                        </a:spcBef>
                      </a:pPr>
                      <a:r>
                        <a:rPr lang="ru" sz="800" b="0" i="0" u="none" strike="noStrike" spc="-25">
                          <a:solidFill>
                            <a:srgbClr val="4A4A49"/>
                          </a:solidFill>
                          <a:latin typeface="Arial"/>
                          <a:cs typeface="Arial"/>
                        </a:rPr>
                        <a:t>M8</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680" algn="ctr" rtl="0">
                        <a:lnSpc>
                          <a:spcPct val="100000"/>
                        </a:lnSpc>
                        <a:spcBef>
                          <a:spcPts val="160"/>
                        </a:spcBef>
                      </a:pPr>
                      <a:r>
                        <a:rPr lang="ru" sz="800" b="0" i="0" u="none" strike="noStrike" spc="-20">
                          <a:solidFill>
                            <a:srgbClr val="4A4A49"/>
                          </a:solidFill>
                          <a:latin typeface="Arial"/>
                          <a:cs typeface="Arial"/>
                        </a:rPr>
                        <a:t>1,25</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6680" algn="ctr" rtl="0">
                        <a:lnSpc>
                          <a:spcPct val="100000"/>
                        </a:lnSpc>
                        <a:spcBef>
                          <a:spcPts val="160"/>
                        </a:spcBef>
                      </a:pPr>
                      <a:r>
                        <a:rPr lang="ru" sz="800" b="0" i="0" u="none" strike="noStrike" spc="-20">
                          <a:solidFill>
                            <a:srgbClr val="4A4A49"/>
                          </a:solidFill>
                          <a:latin typeface="Arial"/>
                          <a:cs typeface="Arial"/>
                        </a:rPr>
                        <a:t>25,3</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4"/>
                  </a:ext>
                </a:extLst>
              </a:tr>
              <a:tr h="179705">
                <a:tc>
                  <a:txBody>
                    <a:bodyPr/>
                    <a:lstStyle/>
                    <a:p>
                      <a:pPr marL="106680" algn="ctr" rtl="0">
                        <a:lnSpc>
                          <a:spcPct val="100000"/>
                        </a:lnSpc>
                        <a:spcBef>
                          <a:spcPts val="160"/>
                        </a:spcBef>
                      </a:pPr>
                      <a:r>
                        <a:rPr lang="ru" sz="800" b="0" i="0" u="none" strike="noStrike" spc="-25">
                          <a:solidFill>
                            <a:srgbClr val="4A4A49"/>
                          </a:solidFill>
                          <a:latin typeface="Arial"/>
                          <a:cs typeface="Arial"/>
                        </a:rPr>
                        <a:t>M10</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6680" algn="ctr" rtl="0">
                        <a:lnSpc>
                          <a:spcPct val="100000"/>
                        </a:lnSpc>
                        <a:spcBef>
                          <a:spcPts val="160"/>
                        </a:spcBef>
                      </a:pPr>
                      <a:r>
                        <a:rPr lang="ru" sz="800" b="0" i="0" u="none" strike="noStrike" spc="-25">
                          <a:solidFill>
                            <a:srgbClr val="4A4A49"/>
                          </a:solidFill>
                          <a:latin typeface="Arial"/>
                          <a:cs typeface="Arial"/>
                        </a:rPr>
                        <a:t>1,5</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6680" algn="ctr" rtl="0">
                        <a:lnSpc>
                          <a:spcPct val="100000"/>
                        </a:lnSpc>
                        <a:spcBef>
                          <a:spcPts val="160"/>
                        </a:spcBef>
                      </a:pPr>
                      <a:r>
                        <a:rPr lang="ru" sz="800" b="0" i="0" u="none" strike="noStrike" spc="-20">
                          <a:solidFill>
                            <a:srgbClr val="4A4A49"/>
                          </a:solidFill>
                          <a:latin typeface="Arial"/>
                          <a:cs typeface="Arial"/>
                        </a:rPr>
                        <a:t>50,8</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5"/>
                  </a:ext>
                </a:extLst>
              </a:tr>
              <a:tr h="179705">
                <a:tc>
                  <a:txBody>
                    <a:bodyPr/>
                    <a:lstStyle/>
                    <a:p>
                      <a:pPr marL="107314" algn="ctr" rtl="0">
                        <a:lnSpc>
                          <a:spcPct val="100000"/>
                        </a:lnSpc>
                        <a:spcBef>
                          <a:spcPts val="160"/>
                        </a:spcBef>
                      </a:pPr>
                      <a:r>
                        <a:rPr lang="ru" sz="800" b="0" i="0" u="none" strike="noStrike" spc="-25">
                          <a:solidFill>
                            <a:srgbClr val="4A4A49"/>
                          </a:solidFill>
                          <a:latin typeface="Arial"/>
                          <a:cs typeface="Arial"/>
                        </a:rPr>
                        <a:t>M12</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7314" algn="ctr" rtl="0">
                        <a:lnSpc>
                          <a:spcPct val="100000"/>
                        </a:lnSpc>
                        <a:spcBef>
                          <a:spcPts val="160"/>
                        </a:spcBef>
                      </a:pPr>
                      <a:r>
                        <a:rPr lang="ru" sz="800" b="0" i="0" u="none" strike="noStrike" spc="-20">
                          <a:solidFill>
                            <a:srgbClr val="4A4A49"/>
                          </a:solidFill>
                          <a:latin typeface="Arial"/>
                          <a:cs typeface="Arial"/>
                        </a:rPr>
                        <a:t>1,75</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7314" algn="ctr" rtl="0">
                        <a:lnSpc>
                          <a:spcPct val="100000"/>
                        </a:lnSpc>
                        <a:spcBef>
                          <a:spcPts val="160"/>
                        </a:spcBef>
                      </a:pPr>
                      <a:r>
                        <a:rPr lang="ru" sz="800" b="0" i="0" u="none" strike="noStrike" spc="-20">
                          <a:solidFill>
                            <a:srgbClr val="4A4A49"/>
                          </a:solidFill>
                          <a:latin typeface="Arial"/>
                          <a:cs typeface="Arial"/>
                        </a:rPr>
                        <a:t>86,9</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6"/>
                  </a:ext>
                </a:extLst>
              </a:tr>
              <a:tr h="179705">
                <a:tc>
                  <a:txBody>
                    <a:bodyPr/>
                    <a:lstStyle/>
                    <a:p>
                      <a:pPr marL="107314" algn="ctr" rtl="0">
                        <a:lnSpc>
                          <a:spcPct val="100000"/>
                        </a:lnSpc>
                        <a:spcBef>
                          <a:spcPts val="160"/>
                        </a:spcBef>
                      </a:pPr>
                      <a:r>
                        <a:rPr lang="ru" sz="800" b="0" i="0" u="none" strike="noStrike" spc="-25">
                          <a:solidFill>
                            <a:srgbClr val="4A4A49"/>
                          </a:solidFill>
                          <a:latin typeface="Arial"/>
                          <a:cs typeface="Arial"/>
                        </a:rPr>
                        <a:t>M14</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7314" algn="ctr" rtl="0">
                        <a:lnSpc>
                          <a:spcPct val="100000"/>
                        </a:lnSpc>
                        <a:spcBef>
                          <a:spcPts val="160"/>
                        </a:spcBef>
                      </a:pPr>
                      <a:r>
                        <a:rPr lang="ru" sz="800" b="0" i="0" u="none" strike="noStrike" spc="-50">
                          <a:solidFill>
                            <a:srgbClr val="4A4A49"/>
                          </a:solidFill>
                          <a:latin typeface="Arial"/>
                          <a:cs typeface="Arial"/>
                        </a:rPr>
                        <a:t>2</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7314" algn="ctr" rtl="0">
                        <a:lnSpc>
                          <a:spcPct val="100000"/>
                        </a:lnSpc>
                        <a:spcBef>
                          <a:spcPts val="160"/>
                        </a:spcBef>
                      </a:pPr>
                      <a:r>
                        <a:rPr lang="ru" sz="800" b="0" i="0" u="none" strike="noStrike" spc="-25">
                          <a:solidFill>
                            <a:srgbClr val="4A4A49"/>
                          </a:solidFill>
                          <a:latin typeface="Arial"/>
                          <a:cs typeface="Arial"/>
                        </a:rPr>
                        <a:t>139</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7"/>
                  </a:ext>
                </a:extLst>
              </a:tr>
              <a:tr h="179705">
                <a:tc>
                  <a:txBody>
                    <a:bodyPr/>
                    <a:lstStyle/>
                    <a:p>
                      <a:pPr marL="107314" algn="ctr" rtl="0">
                        <a:lnSpc>
                          <a:spcPct val="100000"/>
                        </a:lnSpc>
                        <a:spcBef>
                          <a:spcPts val="160"/>
                        </a:spcBef>
                      </a:pPr>
                      <a:r>
                        <a:rPr lang="ru" sz="800" b="0" i="0" u="none" strike="noStrike" spc="-25">
                          <a:solidFill>
                            <a:srgbClr val="4A4A49"/>
                          </a:solidFill>
                          <a:latin typeface="Arial"/>
                          <a:cs typeface="Arial"/>
                        </a:rPr>
                        <a:t>M16</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7314" algn="ctr" rtl="0">
                        <a:lnSpc>
                          <a:spcPct val="100000"/>
                        </a:lnSpc>
                        <a:spcBef>
                          <a:spcPts val="160"/>
                        </a:spcBef>
                      </a:pPr>
                      <a:r>
                        <a:rPr lang="ru" sz="800" b="0" i="0" u="none" strike="noStrike" spc="-50">
                          <a:solidFill>
                            <a:srgbClr val="4A4A49"/>
                          </a:solidFill>
                          <a:latin typeface="Arial"/>
                          <a:cs typeface="Arial"/>
                        </a:rPr>
                        <a:t>2</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7314" algn="ctr" rtl="0">
                        <a:lnSpc>
                          <a:spcPct val="100000"/>
                        </a:lnSpc>
                        <a:spcBef>
                          <a:spcPts val="160"/>
                        </a:spcBef>
                      </a:pPr>
                      <a:r>
                        <a:rPr lang="ru" sz="800" b="0" i="0" u="none" strike="noStrike" spc="-25">
                          <a:solidFill>
                            <a:srgbClr val="4A4A49"/>
                          </a:solidFill>
                          <a:latin typeface="Arial"/>
                          <a:cs typeface="Arial"/>
                        </a:rPr>
                        <a:t>213</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08"/>
                  </a:ext>
                </a:extLst>
              </a:tr>
              <a:tr h="179705">
                <a:tc>
                  <a:txBody>
                    <a:bodyPr/>
                    <a:lstStyle/>
                    <a:p>
                      <a:pPr marL="107950" algn="ctr" rtl="0">
                        <a:lnSpc>
                          <a:spcPct val="100000"/>
                        </a:lnSpc>
                        <a:spcBef>
                          <a:spcPts val="160"/>
                        </a:spcBef>
                      </a:pPr>
                      <a:r>
                        <a:rPr lang="ru" sz="800" b="0" i="0" u="none" strike="noStrike" spc="-25">
                          <a:solidFill>
                            <a:srgbClr val="4A4A49"/>
                          </a:solidFill>
                          <a:latin typeface="Arial"/>
                          <a:cs typeface="Arial"/>
                        </a:rPr>
                        <a:t>M18</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7950" algn="ctr" rtl="0">
                        <a:lnSpc>
                          <a:spcPct val="100000"/>
                        </a:lnSpc>
                        <a:spcBef>
                          <a:spcPts val="160"/>
                        </a:spcBef>
                      </a:pPr>
                      <a:r>
                        <a:rPr lang="ru" sz="800" b="0" i="0" u="none" strike="noStrike" spc="-25">
                          <a:solidFill>
                            <a:srgbClr val="4A4A49"/>
                          </a:solidFill>
                          <a:latin typeface="Arial"/>
                          <a:cs typeface="Arial"/>
                        </a:rPr>
                        <a:t>2,5</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tc>
                  <a:txBody>
                    <a:bodyPr/>
                    <a:lstStyle/>
                    <a:p>
                      <a:pPr marL="107950" algn="ctr" rtl="0">
                        <a:lnSpc>
                          <a:spcPct val="100000"/>
                        </a:lnSpc>
                        <a:spcBef>
                          <a:spcPts val="160"/>
                        </a:spcBef>
                      </a:pPr>
                      <a:r>
                        <a:rPr lang="ru" sz="800" b="0" i="0" u="none" strike="noStrike" spc="-25">
                          <a:solidFill>
                            <a:srgbClr val="4A4A49"/>
                          </a:solidFill>
                          <a:latin typeface="Arial"/>
                          <a:cs typeface="Arial"/>
                        </a:rPr>
                        <a:t>293</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solidFill>
                      <a:srgbClr val="D5ECF2"/>
                    </a:solidFill>
                  </a:tcPr>
                </a:tc>
                <a:extLst>
                  <a:ext uri="{0D108BD9-81ED-4DB2-BD59-A6C34878D82A}">
                    <a16:rowId xmlns:a16="http://schemas.microsoft.com/office/drawing/2014/main" val="10009"/>
                  </a:ext>
                </a:extLst>
              </a:tr>
              <a:tr h="179705">
                <a:tc>
                  <a:txBody>
                    <a:bodyPr/>
                    <a:lstStyle/>
                    <a:p>
                      <a:pPr marL="107950" algn="ctr" rtl="0">
                        <a:lnSpc>
                          <a:spcPct val="100000"/>
                        </a:lnSpc>
                        <a:spcBef>
                          <a:spcPts val="160"/>
                        </a:spcBef>
                      </a:pPr>
                      <a:r>
                        <a:rPr lang="ru" sz="800" b="0" i="0" u="none" strike="noStrike" spc="-25">
                          <a:solidFill>
                            <a:srgbClr val="4A4A49"/>
                          </a:solidFill>
                          <a:latin typeface="Arial"/>
                          <a:cs typeface="Arial"/>
                        </a:rPr>
                        <a:t>M20</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7950" algn="ctr" rtl="0">
                        <a:lnSpc>
                          <a:spcPct val="100000"/>
                        </a:lnSpc>
                        <a:spcBef>
                          <a:spcPts val="160"/>
                        </a:spcBef>
                      </a:pPr>
                      <a:r>
                        <a:rPr lang="ru" sz="800" b="0" i="0" u="none" strike="noStrike" spc="-25">
                          <a:solidFill>
                            <a:srgbClr val="4A4A49"/>
                          </a:solidFill>
                          <a:latin typeface="Arial"/>
                          <a:cs typeface="Arial"/>
                        </a:rPr>
                        <a:t>2,5</a:t>
                      </a:r>
                      <a:endParaRPr sz="85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tc>
                  <a:txBody>
                    <a:bodyPr/>
                    <a:lstStyle/>
                    <a:p>
                      <a:pPr marL="107950" algn="ctr" rtl="0">
                        <a:lnSpc>
                          <a:spcPct val="100000"/>
                        </a:lnSpc>
                        <a:spcBef>
                          <a:spcPts val="160"/>
                        </a:spcBef>
                      </a:pPr>
                      <a:r>
                        <a:rPr lang="ru" sz="800" b="0" i="0" u="none" strike="noStrike" spc="-25" dirty="0">
                          <a:solidFill>
                            <a:srgbClr val="4A4A49"/>
                          </a:solidFill>
                          <a:latin typeface="Arial"/>
                          <a:cs typeface="Arial"/>
                        </a:rPr>
                        <a:t>416</a:t>
                      </a:r>
                      <a:endParaRPr sz="850" dirty="0">
                        <a:latin typeface="Arial"/>
                        <a:cs typeface="Arial"/>
                      </a:endParaRPr>
                    </a:p>
                  </a:txBody>
                  <a:tcPr marL="0" marR="0" marT="20320" marB="0">
                    <a:lnL w="3175">
                      <a:solidFill>
                        <a:srgbClr val="757474"/>
                      </a:solidFill>
                      <a:prstDash val="solid"/>
                    </a:lnL>
                    <a:lnR w="3175">
                      <a:solidFill>
                        <a:srgbClr val="757474"/>
                      </a:solidFill>
                      <a:prstDash val="solid"/>
                    </a:lnR>
                    <a:lnT w="3175">
                      <a:solidFill>
                        <a:srgbClr val="757474"/>
                      </a:solidFill>
                      <a:prstDash val="solid"/>
                    </a:lnT>
                    <a:lnB w="3175">
                      <a:solidFill>
                        <a:srgbClr val="757474"/>
                      </a:solidFill>
                      <a:prstDash val="solid"/>
                    </a:lnB>
                  </a:tcPr>
                </a:tc>
                <a:extLst>
                  <a:ext uri="{0D108BD9-81ED-4DB2-BD59-A6C34878D82A}">
                    <a16:rowId xmlns:a16="http://schemas.microsoft.com/office/drawing/2014/main" val="10010"/>
                  </a:ext>
                </a:extLst>
              </a:tr>
            </a:tbl>
          </a:graphicData>
        </a:graphic>
      </p:graphicFrame>
      <p:grpSp>
        <p:nvGrpSpPr>
          <p:cNvPr id="61" name="object 61"/>
          <p:cNvGrpSpPr/>
          <p:nvPr/>
        </p:nvGrpSpPr>
        <p:grpSpPr>
          <a:xfrm>
            <a:off x="358127" y="4154398"/>
            <a:ext cx="4610100" cy="369570"/>
            <a:chOff x="358127" y="4154398"/>
            <a:chExt cx="4610100" cy="369570"/>
          </a:xfrm>
        </p:grpSpPr>
        <p:pic>
          <p:nvPicPr>
            <p:cNvPr id="62" name="object 62"/>
            <p:cNvPicPr/>
            <p:nvPr/>
          </p:nvPicPr>
          <p:blipFill>
            <a:blip r:embed="rId11"/>
            <a:stretch>
              <a:fillRect/>
            </a:stretch>
          </p:blipFill>
          <p:spPr>
            <a:xfrm>
              <a:off x="359994" y="4384649"/>
              <a:ext cx="340004" cy="139153"/>
            </a:xfrm>
            <a:prstGeom prst="rect">
              <a:avLst/>
            </a:prstGeom>
          </p:spPr>
        </p:pic>
        <p:sp>
          <p:nvSpPr>
            <p:cNvPr id="63" name="object 63"/>
            <p:cNvSpPr/>
            <p:nvPr/>
          </p:nvSpPr>
          <p:spPr>
            <a:xfrm>
              <a:off x="374187" y="4403739"/>
              <a:ext cx="237490" cy="36195"/>
            </a:xfrm>
            <a:custGeom>
              <a:avLst/>
              <a:gdLst/>
              <a:ahLst/>
              <a:cxnLst/>
              <a:rect l="l" t="t" r="r" b="b"/>
              <a:pathLst>
                <a:path w="237490" h="36195">
                  <a:moveTo>
                    <a:pt x="0" y="0"/>
                  </a:moveTo>
                  <a:lnTo>
                    <a:pt x="2006" y="28981"/>
                  </a:lnTo>
                  <a:lnTo>
                    <a:pt x="10426" y="36080"/>
                  </a:lnTo>
                  <a:lnTo>
                    <a:pt x="20243" y="36080"/>
                  </a:lnTo>
                  <a:lnTo>
                    <a:pt x="237236" y="6769"/>
                  </a:lnTo>
                  <a:lnTo>
                    <a:pt x="13512" y="6769"/>
                  </a:lnTo>
                  <a:lnTo>
                    <a:pt x="6096" y="4267"/>
                  </a:lnTo>
                  <a:lnTo>
                    <a:pt x="0" y="0"/>
                  </a:lnTo>
                  <a:close/>
                </a:path>
              </a:pathLst>
            </a:custGeom>
            <a:solidFill>
              <a:srgbClr val="D5D3D4"/>
            </a:solidFill>
          </p:spPr>
          <p:txBody>
            <a:bodyPr wrap="square" lIns="0" tIns="0" rIns="0" bIns="0" rtlCol="0">
              <a:noAutofit/>
            </a:bodyPr>
            <a:lstStyle/>
            <a:p>
              <a:endParaRPr/>
            </a:p>
          </p:txBody>
        </p:sp>
        <p:sp>
          <p:nvSpPr>
            <p:cNvPr id="64" name="object 64"/>
            <p:cNvSpPr/>
            <p:nvPr/>
          </p:nvSpPr>
          <p:spPr>
            <a:xfrm>
              <a:off x="358127" y="4154401"/>
              <a:ext cx="4610100" cy="256540"/>
            </a:xfrm>
            <a:custGeom>
              <a:avLst/>
              <a:gdLst/>
              <a:ahLst/>
              <a:cxnLst/>
              <a:rect l="l" t="t" r="r" b="b"/>
              <a:pathLst>
                <a:path w="4610100" h="256539">
                  <a:moveTo>
                    <a:pt x="4572292" y="0"/>
                  </a:moveTo>
                  <a:lnTo>
                    <a:pt x="37592" y="0"/>
                  </a:lnTo>
                  <a:lnTo>
                    <a:pt x="22958" y="2953"/>
                  </a:lnTo>
                  <a:lnTo>
                    <a:pt x="11009" y="11007"/>
                  </a:lnTo>
                  <a:lnTo>
                    <a:pt x="2953" y="22952"/>
                  </a:lnTo>
                  <a:lnTo>
                    <a:pt x="0" y="37579"/>
                  </a:lnTo>
                  <a:lnTo>
                    <a:pt x="0" y="218528"/>
                  </a:lnTo>
                  <a:lnTo>
                    <a:pt x="2953" y="233155"/>
                  </a:lnTo>
                  <a:lnTo>
                    <a:pt x="11009" y="245100"/>
                  </a:lnTo>
                  <a:lnTo>
                    <a:pt x="22958" y="253154"/>
                  </a:lnTo>
                  <a:lnTo>
                    <a:pt x="37592" y="256108"/>
                  </a:lnTo>
                  <a:lnTo>
                    <a:pt x="4572292" y="256108"/>
                  </a:lnTo>
                  <a:lnTo>
                    <a:pt x="4586918" y="253154"/>
                  </a:lnTo>
                  <a:lnTo>
                    <a:pt x="4598863" y="245100"/>
                  </a:lnTo>
                  <a:lnTo>
                    <a:pt x="4606917" y="233155"/>
                  </a:lnTo>
                  <a:lnTo>
                    <a:pt x="4609871" y="218528"/>
                  </a:lnTo>
                  <a:lnTo>
                    <a:pt x="4609871" y="37579"/>
                  </a:lnTo>
                  <a:lnTo>
                    <a:pt x="4606917" y="22952"/>
                  </a:lnTo>
                  <a:lnTo>
                    <a:pt x="4598863" y="11007"/>
                  </a:lnTo>
                  <a:lnTo>
                    <a:pt x="4586918" y="2953"/>
                  </a:lnTo>
                  <a:lnTo>
                    <a:pt x="4572292" y="0"/>
                  </a:lnTo>
                  <a:close/>
                </a:path>
              </a:pathLst>
            </a:custGeom>
            <a:solidFill>
              <a:srgbClr val="D5ECF2"/>
            </a:solidFill>
          </p:spPr>
          <p:txBody>
            <a:bodyPr wrap="square" lIns="0" tIns="0" rIns="0" bIns="0" rtlCol="0">
              <a:noAutofit/>
            </a:bodyPr>
            <a:lstStyle/>
            <a:p>
              <a:endParaRPr/>
            </a:p>
          </p:txBody>
        </p:sp>
        <p:sp>
          <p:nvSpPr>
            <p:cNvPr id="65" name="object 65"/>
            <p:cNvSpPr/>
            <p:nvPr/>
          </p:nvSpPr>
          <p:spPr>
            <a:xfrm>
              <a:off x="359994" y="4154398"/>
              <a:ext cx="254635" cy="256540"/>
            </a:xfrm>
            <a:custGeom>
              <a:avLst/>
              <a:gdLst/>
              <a:ahLst/>
              <a:cxnLst/>
              <a:rect l="l" t="t" r="r" b="b"/>
              <a:pathLst>
                <a:path w="254634" h="256539">
                  <a:moveTo>
                    <a:pt x="254025" y="0"/>
                  </a:moveTo>
                  <a:lnTo>
                    <a:pt x="35725" y="0"/>
                  </a:lnTo>
                  <a:lnTo>
                    <a:pt x="23806" y="1929"/>
                  </a:lnTo>
                  <a:lnTo>
                    <a:pt x="13462" y="7300"/>
                  </a:lnTo>
                  <a:lnTo>
                    <a:pt x="5317" y="15489"/>
                  </a:lnTo>
                  <a:lnTo>
                    <a:pt x="0" y="25869"/>
                  </a:lnTo>
                  <a:lnTo>
                    <a:pt x="0" y="230251"/>
                  </a:lnTo>
                  <a:lnTo>
                    <a:pt x="5317" y="240626"/>
                  </a:lnTo>
                  <a:lnTo>
                    <a:pt x="13461" y="248815"/>
                  </a:lnTo>
                  <a:lnTo>
                    <a:pt x="23806" y="254189"/>
                  </a:lnTo>
                  <a:lnTo>
                    <a:pt x="35725" y="256120"/>
                  </a:lnTo>
                  <a:lnTo>
                    <a:pt x="254025" y="256120"/>
                  </a:lnTo>
                  <a:lnTo>
                    <a:pt x="254025" y="0"/>
                  </a:lnTo>
                  <a:close/>
                </a:path>
              </a:pathLst>
            </a:custGeom>
            <a:solidFill>
              <a:srgbClr val="A3D8E3"/>
            </a:solidFill>
          </p:spPr>
          <p:txBody>
            <a:bodyPr wrap="square" lIns="0" tIns="0" rIns="0" bIns="0" rtlCol="0">
              <a:noAutofit/>
            </a:bodyPr>
            <a:lstStyle/>
            <a:p>
              <a:endParaRPr/>
            </a:p>
          </p:txBody>
        </p:sp>
        <p:sp>
          <p:nvSpPr>
            <p:cNvPr id="66" name="object 66"/>
            <p:cNvSpPr/>
            <p:nvPr/>
          </p:nvSpPr>
          <p:spPr>
            <a:xfrm>
              <a:off x="455053" y="4185808"/>
              <a:ext cx="45720" cy="193675"/>
            </a:xfrm>
            <a:custGeom>
              <a:avLst/>
              <a:gdLst/>
              <a:ahLst/>
              <a:cxnLst/>
              <a:rect l="l" t="t" r="r" b="b"/>
              <a:pathLst>
                <a:path w="45720" h="193675">
                  <a:moveTo>
                    <a:pt x="29019" y="148831"/>
                  </a:moveTo>
                  <a:lnTo>
                    <a:pt x="16687" y="148831"/>
                  </a:lnTo>
                  <a:lnTo>
                    <a:pt x="11455" y="151015"/>
                  </a:lnTo>
                  <a:lnTo>
                    <a:pt x="2971" y="159715"/>
                  </a:lnTo>
                  <a:lnTo>
                    <a:pt x="850" y="164960"/>
                  </a:lnTo>
                  <a:lnTo>
                    <a:pt x="850" y="177165"/>
                  </a:lnTo>
                  <a:lnTo>
                    <a:pt x="2997" y="182410"/>
                  </a:lnTo>
                  <a:lnTo>
                    <a:pt x="11595" y="191122"/>
                  </a:lnTo>
                  <a:lnTo>
                    <a:pt x="16802" y="193294"/>
                  </a:lnTo>
                  <a:lnTo>
                    <a:pt x="29019" y="193294"/>
                  </a:lnTo>
                  <a:lnTo>
                    <a:pt x="34251" y="191122"/>
                  </a:lnTo>
                  <a:lnTo>
                    <a:pt x="42964" y="182410"/>
                  </a:lnTo>
                  <a:lnTo>
                    <a:pt x="45135" y="177165"/>
                  </a:lnTo>
                  <a:lnTo>
                    <a:pt x="45135" y="164960"/>
                  </a:lnTo>
                  <a:lnTo>
                    <a:pt x="42964" y="159715"/>
                  </a:lnTo>
                  <a:lnTo>
                    <a:pt x="34251" y="151015"/>
                  </a:lnTo>
                  <a:lnTo>
                    <a:pt x="29019" y="148831"/>
                  </a:lnTo>
                  <a:close/>
                </a:path>
                <a:path w="45720" h="193675">
                  <a:moveTo>
                    <a:pt x="29184" y="0"/>
                  </a:moveTo>
                  <a:lnTo>
                    <a:pt x="15951" y="0"/>
                  </a:lnTo>
                  <a:lnTo>
                    <a:pt x="10440" y="2184"/>
                  </a:lnTo>
                  <a:lnTo>
                    <a:pt x="2095" y="10756"/>
                  </a:lnTo>
                  <a:lnTo>
                    <a:pt x="0" y="16408"/>
                  </a:lnTo>
                  <a:lnTo>
                    <a:pt x="0" y="23431"/>
                  </a:lnTo>
                  <a:lnTo>
                    <a:pt x="353" y="29386"/>
                  </a:lnTo>
                  <a:lnTo>
                    <a:pt x="402" y="30215"/>
                  </a:lnTo>
                  <a:lnTo>
                    <a:pt x="1611" y="38868"/>
                  </a:lnTo>
                  <a:lnTo>
                    <a:pt x="3501" y="48731"/>
                  </a:lnTo>
                  <a:lnTo>
                    <a:pt x="3627" y="49388"/>
                  </a:lnTo>
                  <a:lnTo>
                    <a:pt x="6451" y="61772"/>
                  </a:lnTo>
                  <a:lnTo>
                    <a:pt x="13576" y="91643"/>
                  </a:lnTo>
                  <a:lnTo>
                    <a:pt x="15940" y="102270"/>
                  </a:lnTo>
                  <a:lnTo>
                    <a:pt x="17776" y="112091"/>
                  </a:lnTo>
                  <a:lnTo>
                    <a:pt x="19084" y="121105"/>
                  </a:lnTo>
                  <a:lnTo>
                    <a:pt x="19862" y="129311"/>
                  </a:lnTo>
                  <a:lnTo>
                    <a:pt x="25793" y="129311"/>
                  </a:lnTo>
                  <a:lnTo>
                    <a:pt x="38696" y="61772"/>
                  </a:lnTo>
                  <a:lnTo>
                    <a:pt x="41663" y="48731"/>
                  </a:lnTo>
                  <a:lnTo>
                    <a:pt x="45478" y="16408"/>
                  </a:lnTo>
                  <a:lnTo>
                    <a:pt x="43307" y="10896"/>
                  </a:lnTo>
                  <a:lnTo>
                    <a:pt x="34594" y="2184"/>
                  </a:lnTo>
                  <a:lnTo>
                    <a:pt x="29184" y="0"/>
                  </a:lnTo>
                  <a:close/>
                </a:path>
              </a:pathLst>
            </a:custGeom>
            <a:solidFill>
              <a:srgbClr val="D5ECF2"/>
            </a:solidFill>
          </p:spPr>
          <p:txBody>
            <a:bodyPr wrap="square" lIns="0" tIns="0" rIns="0" bIns="0" rtlCol="0">
              <a:noAutofit/>
            </a:bodyPr>
            <a:lstStyle/>
            <a:p>
              <a:endParaRPr/>
            </a:p>
          </p:txBody>
        </p:sp>
        <p:sp>
          <p:nvSpPr>
            <p:cNvPr id="67" name="object 67"/>
            <p:cNvSpPr/>
            <p:nvPr/>
          </p:nvSpPr>
          <p:spPr>
            <a:xfrm>
              <a:off x="462278" y="4185810"/>
              <a:ext cx="45720" cy="193675"/>
            </a:xfrm>
            <a:custGeom>
              <a:avLst/>
              <a:gdLst/>
              <a:ahLst/>
              <a:cxnLst/>
              <a:rect l="l" t="t" r="r" b="b"/>
              <a:pathLst>
                <a:path w="45720" h="193675">
                  <a:moveTo>
                    <a:pt x="29019" y="148831"/>
                  </a:moveTo>
                  <a:lnTo>
                    <a:pt x="16687" y="148831"/>
                  </a:lnTo>
                  <a:lnTo>
                    <a:pt x="11455" y="151002"/>
                  </a:lnTo>
                  <a:lnTo>
                    <a:pt x="2971" y="159715"/>
                  </a:lnTo>
                  <a:lnTo>
                    <a:pt x="850" y="164960"/>
                  </a:lnTo>
                  <a:lnTo>
                    <a:pt x="850" y="177164"/>
                  </a:lnTo>
                  <a:lnTo>
                    <a:pt x="2997" y="182410"/>
                  </a:lnTo>
                  <a:lnTo>
                    <a:pt x="11595" y="191109"/>
                  </a:lnTo>
                  <a:lnTo>
                    <a:pt x="16802" y="193293"/>
                  </a:lnTo>
                  <a:lnTo>
                    <a:pt x="29019" y="193293"/>
                  </a:lnTo>
                  <a:lnTo>
                    <a:pt x="34251" y="191109"/>
                  </a:lnTo>
                  <a:lnTo>
                    <a:pt x="42964" y="182410"/>
                  </a:lnTo>
                  <a:lnTo>
                    <a:pt x="45135" y="177164"/>
                  </a:lnTo>
                  <a:lnTo>
                    <a:pt x="45135" y="164960"/>
                  </a:lnTo>
                  <a:lnTo>
                    <a:pt x="42964" y="159715"/>
                  </a:lnTo>
                  <a:lnTo>
                    <a:pt x="34251" y="151002"/>
                  </a:lnTo>
                  <a:lnTo>
                    <a:pt x="29019" y="148831"/>
                  </a:lnTo>
                  <a:close/>
                </a:path>
                <a:path w="45720" h="193675">
                  <a:moveTo>
                    <a:pt x="29184" y="0"/>
                  </a:moveTo>
                  <a:lnTo>
                    <a:pt x="15951" y="0"/>
                  </a:lnTo>
                  <a:lnTo>
                    <a:pt x="10427" y="2184"/>
                  </a:lnTo>
                  <a:lnTo>
                    <a:pt x="2095" y="10756"/>
                  </a:lnTo>
                  <a:lnTo>
                    <a:pt x="0" y="16408"/>
                  </a:lnTo>
                  <a:lnTo>
                    <a:pt x="0" y="23418"/>
                  </a:lnTo>
                  <a:lnTo>
                    <a:pt x="353" y="29379"/>
                  </a:lnTo>
                  <a:lnTo>
                    <a:pt x="402" y="30209"/>
                  </a:lnTo>
                  <a:lnTo>
                    <a:pt x="1611" y="38866"/>
                  </a:lnTo>
                  <a:lnTo>
                    <a:pt x="3500" y="48725"/>
                  </a:lnTo>
                  <a:lnTo>
                    <a:pt x="3627" y="49388"/>
                  </a:lnTo>
                  <a:lnTo>
                    <a:pt x="6451" y="61772"/>
                  </a:lnTo>
                  <a:lnTo>
                    <a:pt x="13576" y="91643"/>
                  </a:lnTo>
                  <a:lnTo>
                    <a:pt x="15940" y="102270"/>
                  </a:lnTo>
                  <a:lnTo>
                    <a:pt x="17776" y="112091"/>
                  </a:lnTo>
                  <a:lnTo>
                    <a:pt x="19084" y="121105"/>
                  </a:lnTo>
                  <a:lnTo>
                    <a:pt x="19862" y="129311"/>
                  </a:lnTo>
                  <a:lnTo>
                    <a:pt x="25793" y="129311"/>
                  </a:lnTo>
                  <a:lnTo>
                    <a:pt x="38696" y="61772"/>
                  </a:lnTo>
                  <a:lnTo>
                    <a:pt x="41663" y="48725"/>
                  </a:lnTo>
                  <a:lnTo>
                    <a:pt x="45478" y="16408"/>
                  </a:lnTo>
                  <a:lnTo>
                    <a:pt x="43307" y="10896"/>
                  </a:lnTo>
                  <a:lnTo>
                    <a:pt x="34594" y="2184"/>
                  </a:lnTo>
                  <a:lnTo>
                    <a:pt x="29184" y="0"/>
                  </a:lnTo>
                  <a:close/>
                </a:path>
              </a:pathLst>
            </a:custGeom>
            <a:solidFill>
              <a:srgbClr val="FFFFFF"/>
            </a:solidFill>
          </p:spPr>
          <p:txBody>
            <a:bodyPr wrap="square" lIns="0" tIns="0" rIns="0" bIns="0" rtlCol="0">
              <a:noAutofit/>
            </a:bodyPr>
            <a:lstStyle/>
            <a:p>
              <a:endParaRPr/>
            </a:p>
          </p:txBody>
        </p:sp>
      </p:grpSp>
      <p:sp>
        <p:nvSpPr>
          <p:cNvPr id="68" name="object 68"/>
          <p:cNvSpPr txBox="1"/>
          <p:nvPr/>
        </p:nvSpPr>
        <p:spPr>
          <a:xfrm>
            <a:off x="347300" y="4152811"/>
            <a:ext cx="4633595" cy="3282315"/>
          </a:xfrm>
          <a:prstGeom prst="rect">
            <a:avLst/>
          </a:prstGeom>
        </p:spPr>
        <p:txBody>
          <a:bodyPr vert="horz" wrap="square" lIns="0" tIns="36000" rIns="0" bIns="0" rtlCol="0">
            <a:noAutofit/>
          </a:bodyPr>
          <a:lstStyle/>
          <a:p>
            <a:pPr marL="343535" marR="86995" rtl="0">
              <a:lnSpc>
                <a:spcPct val="100000"/>
              </a:lnSpc>
              <a:spcBef>
                <a:spcPts val="100"/>
              </a:spcBef>
            </a:pPr>
            <a:r>
              <a:rPr lang="ru" sz="550" b="0" i="0" u="none" strike="noStrike" kern="1200" dirty="0">
                <a:solidFill>
                  <a:srgbClr val="4A4A49"/>
                </a:solidFill>
                <a:latin typeface="Arial"/>
                <a:cs typeface="Arial"/>
              </a:rPr>
              <a:t>* Значения момента затяжки приведены для стальных болтов класса прочности 8.8, применяемых в изделиях. Не применяйте эти значения для болтов других классов прочности. Монтаж болтов и гаек следует выполнять при легкой смазке.</a:t>
            </a:r>
            <a:endParaRPr sz="550" kern="1200" dirty="0">
              <a:latin typeface="Arial"/>
              <a:cs typeface="Arial"/>
            </a:endParaRPr>
          </a:p>
          <a:p>
            <a:pPr>
              <a:lnSpc>
                <a:spcPct val="100000"/>
              </a:lnSpc>
              <a:spcBef>
                <a:spcPts val="680"/>
              </a:spcBef>
            </a:pPr>
            <a:endParaRPr sz="700" kern="1200" dirty="0">
              <a:latin typeface="Arial"/>
              <a:cs typeface="Arial"/>
            </a:endParaRPr>
          </a:p>
          <a:p>
            <a:pPr marL="120650" marR="751840" indent="-107950" algn="just" rtl="0">
              <a:lnSpc>
                <a:spcPct val="107800"/>
              </a:lnSpc>
              <a:buChar char="•"/>
              <a:tabLst>
                <a:tab pos="120650" algn="l"/>
              </a:tabLst>
            </a:pPr>
            <a:r>
              <a:rPr lang="ru" sz="700" b="0" i="0" u="none" strike="noStrike" kern="1200" dirty="0">
                <a:solidFill>
                  <a:srgbClr val="4A4A49"/>
                </a:solidFill>
                <a:latin typeface="Arial"/>
                <a:cs typeface="Arial"/>
              </a:rPr>
              <a:t>Используемые вами теплообменники не предназначены для восприятия нагрузки. Допускаемая максимальная нагрузка, приходящаяся на изделие сверху, не должна превышать 400 кг. При этом, если на изделие предусматривается монтаж компрессора и т.п., заказчик должен обратиться в «Экин Эндустриель» с запросом на доработку изделия для восприятия указанной нагрузки.</a:t>
            </a:r>
            <a:endParaRPr sz="800" kern="1200" dirty="0">
              <a:latin typeface="Arial"/>
              <a:cs typeface="Arial"/>
            </a:endParaRPr>
          </a:p>
          <a:p>
            <a:pPr marL="120650" marR="752475" indent="-107950" algn="just" rtl="0">
              <a:lnSpc>
                <a:spcPct val="107800"/>
              </a:lnSpc>
              <a:buChar char="•"/>
              <a:tabLst>
                <a:tab pos="120650" algn="l"/>
              </a:tabLst>
            </a:pPr>
            <a:r>
              <a:rPr lang="ru" sz="700" b="0" i="0" u="none" strike="noStrike" kern="1200" dirty="0">
                <a:solidFill>
                  <a:srgbClr val="4A4A49"/>
                </a:solidFill>
                <a:latin typeface="Arial"/>
                <a:cs typeface="Arial"/>
              </a:rPr>
              <a:t>В качестве ручного инструмента, который может потребоваться при монтаже, можно перечислить: гаечные ключи, трубный ключ, фторопластовая уплотнительная лента либо иные уплотнительные материалы, подходящие для трубных соединений, динамометрический ключ, различные плоскогубцы, металлические регулировочные шайбы, проволочные щетки и прокладки различных размеров.</a:t>
            </a:r>
            <a:endParaRPr sz="800" kern="1200" dirty="0">
              <a:latin typeface="Arial"/>
              <a:cs typeface="Arial"/>
            </a:endParaRPr>
          </a:p>
          <a:p>
            <a:pPr marL="120650" marR="752475" indent="-107950" algn="just" rtl="0">
              <a:lnSpc>
                <a:spcPct val="107800"/>
              </a:lnSpc>
              <a:buChar char="•"/>
              <a:tabLst>
                <a:tab pos="120650" algn="l"/>
              </a:tabLst>
            </a:pPr>
            <a:r>
              <a:rPr lang="ru" sz="700" b="0" i="0" u="none" strike="noStrike" kern="1200" dirty="0">
                <a:solidFill>
                  <a:srgbClr val="4A4A49"/>
                </a:solidFill>
                <a:latin typeface="Arial"/>
                <a:cs typeface="Arial"/>
              </a:rPr>
              <a:t>На этапе монтажа рекомендуется предусмотреть на обоих контурах теплообменника байпасные линии и запорную арматуру. Это обеспечивает удобство при очистке, контроле и ремонте изделий.</a:t>
            </a:r>
            <a:endParaRPr sz="800" kern="1200" dirty="0">
              <a:latin typeface="Arial"/>
              <a:cs typeface="Arial"/>
            </a:endParaRPr>
          </a:p>
          <a:p>
            <a:pPr marL="120650" marR="752475" indent="-107950" algn="just" rtl="0">
              <a:lnSpc>
                <a:spcPct val="107800"/>
              </a:lnSpc>
              <a:buChar char="•"/>
              <a:tabLst>
                <a:tab pos="120650" algn="l"/>
              </a:tabLst>
            </a:pPr>
            <a:r>
              <a:rPr lang="ru" sz="700" b="0" i="0" u="none" strike="noStrike" kern="1200" dirty="0">
                <a:solidFill>
                  <a:srgbClr val="4A4A49"/>
                </a:solidFill>
                <a:latin typeface="Arial"/>
                <a:cs typeface="Arial"/>
              </a:rPr>
              <a:t>При монтаже, техническом обслуживании или очистке рекомендуется принимать предупредительные меры и привлекать внимание с помощью поясняющих предупреждений.</a:t>
            </a:r>
            <a:endParaRPr sz="800" kern="1200" dirty="0">
              <a:latin typeface="Arial"/>
              <a:cs typeface="Arial"/>
            </a:endParaRPr>
          </a:p>
          <a:p>
            <a:pPr marL="120650" marR="754380" indent="-107950" algn="just" rtl="0">
              <a:lnSpc>
                <a:spcPct val="107800"/>
              </a:lnSpc>
              <a:buChar char="•"/>
              <a:tabLst>
                <a:tab pos="120650" algn="l"/>
              </a:tabLst>
            </a:pPr>
            <a:r>
              <a:rPr lang="ru" sz="700" b="0" i="0" u="none" strike="noStrike" kern="1200" dirty="0">
                <a:solidFill>
                  <a:srgbClr val="4A4A49"/>
                </a:solidFill>
                <a:latin typeface="Arial"/>
                <a:cs typeface="Arial"/>
              </a:rPr>
              <a:t>Важно установить на обоих контурах теплообменника, вблизи изделия, средства измерения температуры и давления и обеспечить работу в пределах рекомендуемых значений температуры и давления. «Экин Эндустриель» не несет ответственности за изделия, эксплуатируемые вне установленных пределов.</a:t>
            </a:r>
            <a:endParaRPr sz="800" kern="1200" dirty="0">
              <a:latin typeface="Arial"/>
              <a:cs typeface="Arial"/>
            </a:endParaRPr>
          </a:p>
          <a:p>
            <a:pPr marL="120650" marR="5080" indent="-107950" algn="just" rtl="0">
              <a:lnSpc>
                <a:spcPct val="107800"/>
              </a:lnSpc>
              <a:buChar char="•"/>
              <a:tabLst>
                <a:tab pos="120650" algn="l"/>
              </a:tabLst>
            </a:pPr>
            <a:r>
              <a:rPr lang="ru" sz="700" b="0" i="0" u="none" strike="noStrike" kern="1200" dirty="0">
                <a:solidFill>
                  <a:srgbClr val="4A4A49"/>
                </a:solidFill>
                <a:latin typeface="Arial"/>
                <a:cs typeface="Arial"/>
              </a:rPr>
              <a:t>Используйте соединительные элементы газовых и водяных линий в рекомендуемых размерах, указанных в технических чертежах и каталогах.</a:t>
            </a:r>
            <a:endParaRPr sz="800" kern="1200" dirty="0">
              <a:latin typeface="Arial"/>
              <a:cs typeface="Arial"/>
            </a:endParaRPr>
          </a:p>
        </p:txBody>
      </p:sp>
      <p:pic>
        <p:nvPicPr>
          <p:cNvPr id="69" name="object 69"/>
          <p:cNvPicPr/>
          <p:nvPr/>
        </p:nvPicPr>
        <p:blipFill>
          <a:blip r:embed="rId12"/>
          <a:stretch>
            <a:fillRect/>
          </a:stretch>
        </p:blipFill>
        <p:spPr>
          <a:xfrm>
            <a:off x="4328045" y="5238013"/>
            <a:ext cx="639699" cy="630694"/>
          </a:xfrm>
          <a:prstGeom prst="rect">
            <a:avLst/>
          </a:prstGeom>
        </p:spPr>
      </p:pic>
      <p:grpSp>
        <p:nvGrpSpPr>
          <p:cNvPr id="70" name="object 70"/>
          <p:cNvGrpSpPr/>
          <p:nvPr/>
        </p:nvGrpSpPr>
        <p:grpSpPr>
          <a:xfrm>
            <a:off x="4328045" y="4551083"/>
            <a:ext cx="640080" cy="631190"/>
            <a:chOff x="4328045" y="4551083"/>
            <a:chExt cx="640080" cy="631190"/>
          </a:xfrm>
        </p:grpSpPr>
        <p:sp>
          <p:nvSpPr>
            <p:cNvPr id="71" name="object 71"/>
            <p:cNvSpPr/>
            <p:nvPr/>
          </p:nvSpPr>
          <p:spPr>
            <a:xfrm>
              <a:off x="4334395" y="4557433"/>
              <a:ext cx="627380" cy="618490"/>
            </a:xfrm>
            <a:custGeom>
              <a:avLst/>
              <a:gdLst/>
              <a:ahLst/>
              <a:cxnLst/>
              <a:rect l="l" t="t" r="r" b="b"/>
              <a:pathLst>
                <a:path w="627379" h="618489">
                  <a:moveTo>
                    <a:pt x="0" y="617994"/>
                  </a:moveTo>
                  <a:lnTo>
                    <a:pt x="626999" y="617994"/>
                  </a:lnTo>
                  <a:lnTo>
                    <a:pt x="626999" y="0"/>
                  </a:lnTo>
                  <a:lnTo>
                    <a:pt x="0" y="0"/>
                  </a:lnTo>
                  <a:lnTo>
                    <a:pt x="0" y="617994"/>
                  </a:lnTo>
                  <a:close/>
                </a:path>
              </a:pathLst>
            </a:custGeom>
            <a:ln w="12700">
              <a:solidFill>
                <a:srgbClr val="757474"/>
              </a:solidFill>
            </a:ln>
          </p:spPr>
          <p:txBody>
            <a:bodyPr wrap="square" lIns="0" tIns="0" rIns="0" bIns="0" rtlCol="0">
              <a:noAutofit/>
            </a:bodyPr>
            <a:lstStyle/>
            <a:p>
              <a:endParaRPr/>
            </a:p>
          </p:txBody>
        </p:sp>
        <p:sp>
          <p:nvSpPr>
            <p:cNvPr id="72" name="object 72"/>
            <p:cNvSpPr/>
            <p:nvPr/>
          </p:nvSpPr>
          <p:spPr>
            <a:xfrm>
              <a:off x="4456125" y="4590008"/>
              <a:ext cx="400685" cy="507365"/>
            </a:xfrm>
            <a:custGeom>
              <a:avLst/>
              <a:gdLst/>
              <a:ahLst/>
              <a:cxnLst/>
              <a:rect l="l" t="t" r="r" b="b"/>
              <a:pathLst>
                <a:path w="400685" h="507364">
                  <a:moveTo>
                    <a:pt x="68783" y="456374"/>
                  </a:moveTo>
                  <a:lnTo>
                    <a:pt x="53835" y="456374"/>
                  </a:lnTo>
                  <a:lnTo>
                    <a:pt x="44856" y="495452"/>
                  </a:lnTo>
                  <a:lnTo>
                    <a:pt x="35801" y="456374"/>
                  </a:lnTo>
                  <a:lnTo>
                    <a:pt x="20688" y="456374"/>
                  </a:lnTo>
                  <a:lnTo>
                    <a:pt x="20688" y="506082"/>
                  </a:lnTo>
                  <a:lnTo>
                    <a:pt x="30365" y="506082"/>
                  </a:lnTo>
                  <a:lnTo>
                    <a:pt x="30365" y="472465"/>
                  </a:lnTo>
                  <a:lnTo>
                    <a:pt x="30302" y="464362"/>
                  </a:lnTo>
                  <a:lnTo>
                    <a:pt x="39649" y="506082"/>
                  </a:lnTo>
                  <a:lnTo>
                    <a:pt x="49745" y="506082"/>
                  </a:lnTo>
                  <a:lnTo>
                    <a:pt x="59169" y="464362"/>
                  </a:lnTo>
                  <a:lnTo>
                    <a:pt x="59105" y="506082"/>
                  </a:lnTo>
                  <a:lnTo>
                    <a:pt x="68783" y="506082"/>
                  </a:lnTo>
                  <a:lnTo>
                    <a:pt x="68783" y="456374"/>
                  </a:lnTo>
                  <a:close/>
                </a:path>
                <a:path w="400685" h="507364">
                  <a:moveTo>
                    <a:pt x="109689" y="504659"/>
                  </a:moveTo>
                  <a:lnTo>
                    <a:pt x="109156" y="504418"/>
                  </a:lnTo>
                  <a:lnTo>
                    <a:pt x="108585" y="503999"/>
                  </a:lnTo>
                  <a:lnTo>
                    <a:pt x="108127" y="503339"/>
                  </a:lnTo>
                  <a:lnTo>
                    <a:pt x="108026" y="503199"/>
                  </a:lnTo>
                  <a:lnTo>
                    <a:pt x="107848" y="502589"/>
                  </a:lnTo>
                  <a:lnTo>
                    <a:pt x="107734" y="501764"/>
                  </a:lnTo>
                  <a:lnTo>
                    <a:pt x="107683" y="500240"/>
                  </a:lnTo>
                  <a:lnTo>
                    <a:pt x="107657" y="488200"/>
                  </a:lnTo>
                  <a:lnTo>
                    <a:pt x="107632" y="476161"/>
                  </a:lnTo>
                  <a:lnTo>
                    <a:pt x="107632" y="475449"/>
                  </a:lnTo>
                  <a:lnTo>
                    <a:pt x="106057" y="472427"/>
                  </a:lnTo>
                  <a:lnTo>
                    <a:pt x="99783" y="469239"/>
                  </a:lnTo>
                  <a:lnTo>
                    <a:pt x="96189" y="468439"/>
                  </a:lnTo>
                  <a:lnTo>
                    <a:pt x="85940" y="468439"/>
                  </a:lnTo>
                  <a:lnTo>
                    <a:pt x="76301" y="481228"/>
                  </a:lnTo>
                  <a:lnTo>
                    <a:pt x="85572" y="481228"/>
                  </a:lnTo>
                  <a:lnTo>
                    <a:pt x="85801" y="479806"/>
                  </a:lnTo>
                  <a:lnTo>
                    <a:pt x="86258" y="478688"/>
                  </a:lnTo>
                  <a:lnTo>
                    <a:pt x="87896" y="476732"/>
                  </a:lnTo>
                  <a:lnTo>
                    <a:pt x="89535" y="476161"/>
                  </a:lnTo>
                  <a:lnTo>
                    <a:pt x="93891" y="476161"/>
                  </a:lnTo>
                  <a:lnTo>
                    <a:pt x="95440" y="476453"/>
                  </a:lnTo>
                  <a:lnTo>
                    <a:pt x="97561" y="477596"/>
                  </a:lnTo>
                  <a:lnTo>
                    <a:pt x="98094" y="478688"/>
                  </a:lnTo>
                  <a:lnTo>
                    <a:pt x="98094" y="481380"/>
                  </a:lnTo>
                  <a:lnTo>
                    <a:pt x="98056" y="488200"/>
                  </a:lnTo>
                  <a:lnTo>
                    <a:pt x="97993" y="494995"/>
                  </a:lnTo>
                  <a:lnTo>
                    <a:pt x="97028" y="497230"/>
                  </a:lnTo>
                  <a:lnTo>
                    <a:pt x="93535" y="499630"/>
                  </a:lnTo>
                  <a:lnTo>
                    <a:pt x="91592" y="500240"/>
                  </a:lnTo>
                  <a:lnTo>
                    <a:pt x="88163" y="500240"/>
                  </a:lnTo>
                  <a:lnTo>
                    <a:pt x="87045" y="499884"/>
                  </a:lnTo>
                  <a:lnTo>
                    <a:pt x="85191" y="498411"/>
                  </a:lnTo>
                  <a:lnTo>
                    <a:pt x="84734" y="497230"/>
                  </a:lnTo>
                  <a:lnTo>
                    <a:pt x="84734" y="493750"/>
                  </a:lnTo>
                  <a:lnTo>
                    <a:pt x="85496" y="492379"/>
                  </a:lnTo>
                  <a:lnTo>
                    <a:pt x="87896" y="490994"/>
                  </a:lnTo>
                  <a:lnTo>
                    <a:pt x="89369" y="490562"/>
                  </a:lnTo>
                  <a:lnTo>
                    <a:pt x="94703" y="489585"/>
                  </a:lnTo>
                  <a:lnTo>
                    <a:pt x="95567" y="489369"/>
                  </a:lnTo>
                  <a:lnTo>
                    <a:pt x="96812" y="488899"/>
                  </a:lnTo>
                  <a:lnTo>
                    <a:pt x="97434" y="488581"/>
                  </a:lnTo>
                  <a:lnTo>
                    <a:pt x="98056" y="488200"/>
                  </a:lnTo>
                  <a:lnTo>
                    <a:pt x="98056" y="481431"/>
                  </a:lnTo>
                  <a:lnTo>
                    <a:pt x="97396" y="482295"/>
                  </a:lnTo>
                  <a:lnTo>
                    <a:pt x="95250" y="483209"/>
                  </a:lnTo>
                  <a:lnTo>
                    <a:pt x="93967" y="483501"/>
                  </a:lnTo>
                  <a:lnTo>
                    <a:pt x="85140" y="484593"/>
                  </a:lnTo>
                  <a:lnTo>
                    <a:pt x="82308" y="485381"/>
                  </a:lnTo>
                  <a:lnTo>
                    <a:pt x="77406" y="488200"/>
                  </a:lnTo>
                  <a:lnTo>
                    <a:pt x="76835" y="488581"/>
                  </a:lnTo>
                  <a:lnTo>
                    <a:pt x="75120" y="491782"/>
                  </a:lnTo>
                  <a:lnTo>
                    <a:pt x="75158" y="499884"/>
                  </a:lnTo>
                  <a:lnTo>
                    <a:pt x="76111" y="502246"/>
                  </a:lnTo>
                  <a:lnTo>
                    <a:pt x="76339" y="502589"/>
                  </a:lnTo>
                  <a:lnTo>
                    <a:pt x="80581" y="506272"/>
                  </a:lnTo>
                  <a:lnTo>
                    <a:pt x="83337" y="507225"/>
                  </a:lnTo>
                  <a:lnTo>
                    <a:pt x="89306" y="507225"/>
                  </a:lnTo>
                  <a:lnTo>
                    <a:pt x="91668" y="506628"/>
                  </a:lnTo>
                  <a:lnTo>
                    <a:pt x="95491" y="504418"/>
                  </a:lnTo>
                  <a:lnTo>
                    <a:pt x="97028" y="503199"/>
                  </a:lnTo>
                  <a:lnTo>
                    <a:pt x="98361" y="501764"/>
                  </a:lnTo>
                  <a:lnTo>
                    <a:pt x="98386" y="502246"/>
                  </a:lnTo>
                  <a:lnTo>
                    <a:pt x="98513" y="503339"/>
                  </a:lnTo>
                  <a:lnTo>
                    <a:pt x="98628" y="503999"/>
                  </a:lnTo>
                  <a:lnTo>
                    <a:pt x="98742" y="504659"/>
                  </a:lnTo>
                  <a:lnTo>
                    <a:pt x="98945" y="505333"/>
                  </a:lnTo>
                  <a:lnTo>
                    <a:pt x="99237" y="506082"/>
                  </a:lnTo>
                  <a:lnTo>
                    <a:pt x="109689" y="506082"/>
                  </a:lnTo>
                  <a:lnTo>
                    <a:pt x="109689" y="504659"/>
                  </a:lnTo>
                  <a:close/>
                </a:path>
                <a:path w="400685" h="507364">
                  <a:moveTo>
                    <a:pt x="148717" y="506082"/>
                  </a:moveTo>
                  <a:lnTo>
                    <a:pt x="136182" y="487299"/>
                  </a:lnTo>
                  <a:lnTo>
                    <a:pt x="148247" y="469392"/>
                  </a:lnTo>
                  <a:lnTo>
                    <a:pt x="136817" y="469392"/>
                  </a:lnTo>
                  <a:lnTo>
                    <a:pt x="130822" y="480047"/>
                  </a:lnTo>
                  <a:lnTo>
                    <a:pt x="124675" y="469392"/>
                  </a:lnTo>
                  <a:lnTo>
                    <a:pt x="112903" y="469392"/>
                  </a:lnTo>
                  <a:lnTo>
                    <a:pt x="124917" y="487464"/>
                  </a:lnTo>
                  <a:lnTo>
                    <a:pt x="112369" y="506082"/>
                  </a:lnTo>
                  <a:lnTo>
                    <a:pt x="124040" y="506082"/>
                  </a:lnTo>
                  <a:lnTo>
                    <a:pt x="130429" y="495033"/>
                  </a:lnTo>
                  <a:lnTo>
                    <a:pt x="136753" y="506082"/>
                  </a:lnTo>
                  <a:lnTo>
                    <a:pt x="148717" y="506082"/>
                  </a:lnTo>
                  <a:close/>
                </a:path>
                <a:path w="400685" h="507364">
                  <a:moveTo>
                    <a:pt x="164490" y="495998"/>
                  </a:moveTo>
                  <a:lnTo>
                    <a:pt x="154266" y="495998"/>
                  </a:lnTo>
                  <a:lnTo>
                    <a:pt x="154266" y="506082"/>
                  </a:lnTo>
                  <a:lnTo>
                    <a:pt x="164490" y="506082"/>
                  </a:lnTo>
                  <a:lnTo>
                    <a:pt x="164490" y="495998"/>
                  </a:lnTo>
                  <a:close/>
                </a:path>
                <a:path w="400685" h="507364">
                  <a:moveTo>
                    <a:pt x="201612" y="305219"/>
                  </a:moveTo>
                  <a:lnTo>
                    <a:pt x="171361" y="257365"/>
                  </a:lnTo>
                  <a:lnTo>
                    <a:pt x="169227" y="253987"/>
                  </a:lnTo>
                  <a:lnTo>
                    <a:pt x="171615" y="250431"/>
                  </a:lnTo>
                  <a:lnTo>
                    <a:pt x="199136" y="209372"/>
                  </a:lnTo>
                  <a:lnTo>
                    <a:pt x="166039" y="209372"/>
                  </a:lnTo>
                  <a:lnTo>
                    <a:pt x="139560" y="250431"/>
                  </a:lnTo>
                  <a:lnTo>
                    <a:pt x="139166" y="250431"/>
                  </a:lnTo>
                  <a:lnTo>
                    <a:pt x="139166" y="176060"/>
                  </a:lnTo>
                  <a:lnTo>
                    <a:pt x="110210" y="176060"/>
                  </a:lnTo>
                  <a:lnTo>
                    <a:pt x="110210" y="305219"/>
                  </a:lnTo>
                  <a:lnTo>
                    <a:pt x="139166" y="305219"/>
                  </a:lnTo>
                  <a:lnTo>
                    <a:pt x="139166" y="257365"/>
                  </a:lnTo>
                  <a:lnTo>
                    <a:pt x="139560" y="257365"/>
                  </a:lnTo>
                  <a:lnTo>
                    <a:pt x="168871" y="305219"/>
                  </a:lnTo>
                  <a:lnTo>
                    <a:pt x="201612" y="305219"/>
                  </a:lnTo>
                  <a:close/>
                </a:path>
                <a:path w="400685" h="507364">
                  <a:moveTo>
                    <a:pt x="290144" y="214160"/>
                  </a:moveTo>
                  <a:lnTo>
                    <a:pt x="283197" y="211416"/>
                  </a:lnTo>
                  <a:lnTo>
                    <a:pt x="274789" y="209219"/>
                  </a:lnTo>
                  <a:lnTo>
                    <a:pt x="265163" y="207759"/>
                  </a:lnTo>
                  <a:lnTo>
                    <a:pt x="261188" y="207568"/>
                  </a:lnTo>
                  <a:lnTo>
                    <a:pt x="261188" y="232435"/>
                  </a:lnTo>
                  <a:lnTo>
                    <a:pt x="261188" y="274167"/>
                  </a:lnTo>
                  <a:lnTo>
                    <a:pt x="259029" y="275221"/>
                  </a:lnTo>
                  <a:lnTo>
                    <a:pt x="254431" y="276288"/>
                  </a:lnTo>
                  <a:lnTo>
                    <a:pt x="251421" y="276288"/>
                  </a:lnTo>
                  <a:lnTo>
                    <a:pt x="244970" y="275374"/>
                  </a:lnTo>
                  <a:lnTo>
                    <a:pt x="239064" y="271907"/>
                  </a:lnTo>
                  <a:lnTo>
                    <a:pt x="234759" y="265226"/>
                  </a:lnTo>
                  <a:lnTo>
                    <a:pt x="233095" y="254698"/>
                  </a:lnTo>
                  <a:lnTo>
                    <a:pt x="234696" y="243801"/>
                  </a:lnTo>
                  <a:lnTo>
                    <a:pt x="238925" y="236512"/>
                  </a:lnTo>
                  <a:lnTo>
                    <a:pt x="244881" y="232435"/>
                  </a:lnTo>
                  <a:lnTo>
                    <a:pt x="251587" y="231203"/>
                  </a:lnTo>
                  <a:lnTo>
                    <a:pt x="255676" y="231203"/>
                  </a:lnTo>
                  <a:lnTo>
                    <a:pt x="259029" y="231711"/>
                  </a:lnTo>
                  <a:lnTo>
                    <a:pt x="261188" y="232435"/>
                  </a:lnTo>
                  <a:lnTo>
                    <a:pt x="261188" y="207568"/>
                  </a:lnTo>
                  <a:lnTo>
                    <a:pt x="217233" y="219557"/>
                  </a:lnTo>
                  <a:lnTo>
                    <a:pt x="203746" y="255790"/>
                  </a:lnTo>
                  <a:lnTo>
                    <a:pt x="206565" y="274167"/>
                  </a:lnTo>
                  <a:lnTo>
                    <a:pt x="206679" y="274916"/>
                  </a:lnTo>
                  <a:lnTo>
                    <a:pt x="214985" y="289293"/>
                  </a:lnTo>
                  <a:lnTo>
                    <a:pt x="228066" y="298450"/>
                  </a:lnTo>
                  <a:lnTo>
                    <a:pt x="228523" y="298450"/>
                  </a:lnTo>
                  <a:lnTo>
                    <a:pt x="244640" y="301472"/>
                  </a:lnTo>
                  <a:lnTo>
                    <a:pt x="250151" y="301472"/>
                  </a:lnTo>
                  <a:lnTo>
                    <a:pt x="256781" y="300405"/>
                  </a:lnTo>
                  <a:lnTo>
                    <a:pt x="261188" y="298450"/>
                  </a:lnTo>
                  <a:lnTo>
                    <a:pt x="261188" y="303060"/>
                  </a:lnTo>
                  <a:lnTo>
                    <a:pt x="256425" y="313791"/>
                  </a:lnTo>
                  <a:lnTo>
                    <a:pt x="244678" y="317715"/>
                  </a:lnTo>
                  <a:lnTo>
                    <a:pt x="229806" y="316369"/>
                  </a:lnTo>
                  <a:lnTo>
                    <a:pt x="215684" y="311315"/>
                  </a:lnTo>
                  <a:lnTo>
                    <a:pt x="207683" y="337578"/>
                  </a:lnTo>
                  <a:lnTo>
                    <a:pt x="215252" y="340652"/>
                  </a:lnTo>
                  <a:lnTo>
                    <a:pt x="224180" y="343065"/>
                  </a:lnTo>
                  <a:lnTo>
                    <a:pt x="234543" y="344652"/>
                  </a:lnTo>
                  <a:lnTo>
                    <a:pt x="246418" y="345224"/>
                  </a:lnTo>
                  <a:lnTo>
                    <a:pt x="264350" y="342557"/>
                  </a:lnTo>
                  <a:lnTo>
                    <a:pt x="278142" y="334619"/>
                  </a:lnTo>
                  <a:lnTo>
                    <a:pt x="287007" y="321437"/>
                  </a:lnTo>
                  <a:lnTo>
                    <a:pt x="287642" y="317715"/>
                  </a:lnTo>
                  <a:lnTo>
                    <a:pt x="290144" y="303060"/>
                  </a:lnTo>
                  <a:lnTo>
                    <a:pt x="290144" y="276288"/>
                  </a:lnTo>
                  <a:lnTo>
                    <a:pt x="290144" y="231203"/>
                  </a:lnTo>
                  <a:lnTo>
                    <a:pt x="290144" y="214160"/>
                  </a:lnTo>
                  <a:close/>
                </a:path>
                <a:path w="400685" h="507364">
                  <a:moveTo>
                    <a:pt x="400380" y="305219"/>
                  </a:moveTo>
                  <a:lnTo>
                    <a:pt x="397713" y="280746"/>
                  </a:lnTo>
                  <a:lnTo>
                    <a:pt x="358673" y="162306"/>
                  </a:lnTo>
                  <a:lnTo>
                    <a:pt x="348615" y="131787"/>
                  </a:lnTo>
                  <a:lnTo>
                    <a:pt x="348615" y="305549"/>
                  </a:lnTo>
                  <a:lnTo>
                    <a:pt x="347560" y="316369"/>
                  </a:lnTo>
                  <a:lnTo>
                    <a:pt x="319582" y="351510"/>
                  </a:lnTo>
                  <a:lnTo>
                    <a:pt x="294881" y="356311"/>
                  </a:lnTo>
                  <a:lnTo>
                    <a:pt x="105524" y="356311"/>
                  </a:lnTo>
                  <a:lnTo>
                    <a:pt x="62382" y="337756"/>
                  </a:lnTo>
                  <a:lnTo>
                    <a:pt x="51765" y="305549"/>
                  </a:lnTo>
                  <a:lnTo>
                    <a:pt x="53086" y="292912"/>
                  </a:lnTo>
                  <a:lnTo>
                    <a:pt x="96189" y="162306"/>
                  </a:lnTo>
                  <a:lnTo>
                    <a:pt x="304177" y="162306"/>
                  </a:lnTo>
                  <a:lnTo>
                    <a:pt x="347319" y="292912"/>
                  </a:lnTo>
                  <a:lnTo>
                    <a:pt x="348615" y="305549"/>
                  </a:lnTo>
                  <a:lnTo>
                    <a:pt x="348615" y="131787"/>
                  </a:lnTo>
                  <a:lnTo>
                    <a:pt x="341604" y="110515"/>
                  </a:lnTo>
                  <a:lnTo>
                    <a:pt x="268592" y="110515"/>
                  </a:lnTo>
                  <a:lnTo>
                    <a:pt x="271208" y="104711"/>
                  </a:lnTo>
                  <a:lnTo>
                    <a:pt x="272529" y="101003"/>
                  </a:lnTo>
                  <a:lnTo>
                    <a:pt x="273367" y="98666"/>
                  </a:lnTo>
                  <a:lnTo>
                    <a:pt x="275005" y="92379"/>
                  </a:lnTo>
                  <a:lnTo>
                    <a:pt x="276123" y="85877"/>
                  </a:lnTo>
                  <a:lnTo>
                    <a:pt x="276186" y="83261"/>
                  </a:lnTo>
                  <a:lnTo>
                    <a:pt x="276301" y="78613"/>
                  </a:lnTo>
                  <a:lnTo>
                    <a:pt x="276428" y="73520"/>
                  </a:lnTo>
                  <a:lnTo>
                    <a:pt x="276491" y="70777"/>
                  </a:lnTo>
                  <a:lnTo>
                    <a:pt x="273939" y="56108"/>
                  </a:lnTo>
                  <a:lnTo>
                    <a:pt x="250075" y="18491"/>
                  </a:lnTo>
                  <a:lnTo>
                    <a:pt x="225488" y="4419"/>
                  </a:lnTo>
                  <a:lnTo>
                    <a:pt x="225488" y="72974"/>
                  </a:lnTo>
                  <a:lnTo>
                    <a:pt x="224815" y="78613"/>
                  </a:lnTo>
                  <a:lnTo>
                    <a:pt x="197129" y="101003"/>
                  </a:lnTo>
                  <a:lnTo>
                    <a:pt x="187858" y="97891"/>
                  </a:lnTo>
                  <a:lnTo>
                    <a:pt x="180721" y="91681"/>
                  </a:lnTo>
                  <a:lnTo>
                    <a:pt x="176428" y="83261"/>
                  </a:lnTo>
                  <a:lnTo>
                    <a:pt x="175691" y="73520"/>
                  </a:lnTo>
                  <a:lnTo>
                    <a:pt x="178409" y="64897"/>
                  </a:lnTo>
                  <a:lnTo>
                    <a:pt x="183832" y="58026"/>
                  </a:lnTo>
                  <a:lnTo>
                    <a:pt x="191300" y="53467"/>
                  </a:lnTo>
                  <a:lnTo>
                    <a:pt x="199961" y="51854"/>
                  </a:lnTo>
                  <a:lnTo>
                    <a:pt x="202209" y="51854"/>
                  </a:lnTo>
                  <a:lnTo>
                    <a:pt x="209727" y="52793"/>
                  </a:lnTo>
                  <a:lnTo>
                    <a:pt x="215607" y="56108"/>
                  </a:lnTo>
                  <a:lnTo>
                    <a:pt x="223723" y="66535"/>
                  </a:lnTo>
                  <a:lnTo>
                    <a:pt x="225488" y="72974"/>
                  </a:lnTo>
                  <a:lnTo>
                    <a:pt x="225488" y="4419"/>
                  </a:lnTo>
                  <a:lnTo>
                    <a:pt x="224307" y="3886"/>
                  </a:lnTo>
                  <a:lnTo>
                    <a:pt x="209575" y="596"/>
                  </a:lnTo>
                  <a:lnTo>
                    <a:pt x="206425" y="203"/>
                  </a:lnTo>
                  <a:lnTo>
                    <a:pt x="203238" y="0"/>
                  </a:lnTo>
                  <a:lnTo>
                    <a:pt x="200164" y="0"/>
                  </a:lnTo>
                  <a:lnTo>
                    <a:pt x="149555" y="19215"/>
                  </a:lnTo>
                  <a:lnTo>
                    <a:pt x="124282" y="67144"/>
                  </a:lnTo>
                  <a:lnTo>
                    <a:pt x="123736" y="78613"/>
                  </a:lnTo>
                  <a:lnTo>
                    <a:pt x="124764" y="88747"/>
                  </a:lnTo>
                  <a:lnTo>
                    <a:pt x="124879" y="89750"/>
                  </a:lnTo>
                  <a:lnTo>
                    <a:pt x="127520" y="100203"/>
                  </a:lnTo>
                  <a:lnTo>
                    <a:pt x="127584" y="100431"/>
                  </a:lnTo>
                  <a:lnTo>
                    <a:pt x="131762" y="110515"/>
                  </a:lnTo>
                  <a:lnTo>
                    <a:pt x="58750" y="110515"/>
                  </a:lnTo>
                  <a:lnTo>
                    <a:pt x="3441" y="278079"/>
                  </a:lnTo>
                  <a:lnTo>
                    <a:pt x="2692" y="280746"/>
                  </a:lnTo>
                  <a:lnTo>
                    <a:pt x="0" y="305219"/>
                  </a:lnTo>
                  <a:lnTo>
                    <a:pt x="2400" y="328231"/>
                  </a:lnTo>
                  <a:lnTo>
                    <a:pt x="22110" y="370281"/>
                  </a:lnTo>
                  <a:lnTo>
                    <a:pt x="58483" y="398195"/>
                  </a:lnTo>
                  <a:lnTo>
                    <a:pt x="105524" y="408101"/>
                  </a:lnTo>
                  <a:lnTo>
                    <a:pt x="294881" y="408101"/>
                  </a:lnTo>
                  <a:lnTo>
                    <a:pt x="341896" y="398195"/>
                  </a:lnTo>
                  <a:lnTo>
                    <a:pt x="378282" y="370281"/>
                  </a:lnTo>
                  <a:lnTo>
                    <a:pt x="397929" y="328815"/>
                  </a:lnTo>
                  <a:lnTo>
                    <a:pt x="400342" y="305549"/>
                  </a:lnTo>
                  <a:lnTo>
                    <a:pt x="400380" y="305219"/>
                  </a:lnTo>
                  <a:close/>
                </a:path>
              </a:pathLst>
            </a:custGeom>
            <a:solidFill>
              <a:srgbClr val="4A4A49"/>
            </a:solidFill>
          </p:spPr>
          <p:txBody>
            <a:bodyPr wrap="square" lIns="0" tIns="0" rIns="0" bIns="0" rtlCol="0">
              <a:noAutofit/>
            </a:bodyPr>
            <a:lstStyle/>
            <a:p>
              <a:endParaRPr/>
            </a:p>
          </p:txBody>
        </p:sp>
        <p:pic>
          <p:nvPicPr>
            <p:cNvPr id="73" name="object 73"/>
            <p:cNvPicPr/>
            <p:nvPr/>
          </p:nvPicPr>
          <p:blipFill>
            <a:blip r:embed="rId13"/>
            <a:stretch>
              <a:fillRect/>
            </a:stretch>
          </p:blipFill>
          <p:spPr>
            <a:xfrm>
              <a:off x="4646269" y="5046545"/>
              <a:ext cx="189528" cy="64576"/>
            </a:xfrm>
            <a:prstGeom prst="rect">
              <a:avLst/>
            </a:prstGeom>
          </p:spPr>
        </p:pic>
      </p:grpSp>
      <p:grpSp>
        <p:nvGrpSpPr>
          <p:cNvPr id="74" name="object 74"/>
          <p:cNvGrpSpPr/>
          <p:nvPr/>
        </p:nvGrpSpPr>
        <p:grpSpPr>
          <a:xfrm>
            <a:off x="4321695" y="5940832"/>
            <a:ext cx="640080" cy="631190"/>
            <a:chOff x="4328299" y="6249606"/>
            <a:chExt cx="640080" cy="631190"/>
          </a:xfrm>
        </p:grpSpPr>
        <p:sp>
          <p:nvSpPr>
            <p:cNvPr id="75" name="object 75"/>
            <p:cNvSpPr/>
            <p:nvPr/>
          </p:nvSpPr>
          <p:spPr>
            <a:xfrm>
              <a:off x="4334649" y="6255956"/>
              <a:ext cx="627380" cy="618490"/>
            </a:xfrm>
            <a:custGeom>
              <a:avLst/>
              <a:gdLst/>
              <a:ahLst/>
              <a:cxnLst/>
              <a:rect l="l" t="t" r="r" b="b"/>
              <a:pathLst>
                <a:path w="627379" h="618490">
                  <a:moveTo>
                    <a:pt x="0" y="617994"/>
                  </a:moveTo>
                  <a:lnTo>
                    <a:pt x="626999" y="617994"/>
                  </a:lnTo>
                  <a:lnTo>
                    <a:pt x="626999" y="0"/>
                  </a:lnTo>
                  <a:lnTo>
                    <a:pt x="0" y="0"/>
                  </a:lnTo>
                  <a:lnTo>
                    <a:pt x="0" y="617994"/>
                  </a:lnTo>
                  <a:close/>
                </a:path>
              </a:pathLst>
            </a:custGeom>
            <a:ln w="12699">
              <a:solidFill>
                <a:srgbClr val="757474"/>
              </a:solidFill>
            </a:ln>
          </p:spPr>
          <p:txBody>
            <a:bodyPr wrap="square" lIns="0" tIns="0" rIns="0" bIns="0" rtlCol="0">
              <a:noAutofit/>
            </a:bodyPr>
            <a:lstStyle/>
            <a:p>
              <a:endParaRPr/>
            </a:p>
          </p:txBody>
        </p:sp>
        <p:sp>
          <p:nvSpPr>
            <p:cNvPr id="76" name="object 76"/>
            <p:cNvSpPr/>
            <p:nvPr/>
          </p:nvSpPr>
          <p:spPr>
            <a:xfrm>
              <a:off x="4442395" y="6300007"/>
              <a:ext cx="426084" cy="426084"/>
            </a:xfrm>
            <a:custGeom>
              <a:avLst/>
              <a:gdLst/>
              <a:ahLst/>
              <a:cxnLst/>
              <a:rect l="l" t="t" r="r" b="b"/>
              <a:pathLst>
                <a:path w="426084" h="426084">
                  <a:moveTo>
                    <a:pt x="213042" y="0"/>
                  </a:moveTo>
                  <a:lnTo>
                    <a:pt x="164252" y="5636"/>
                  </a:lnTo>
                  <a:lnTo>
                    <a:pt x="119432" y="21685"/>
                  </a:lnTo>
                  <a:lnTo>
                    <a:pt x="79873" y="46860"/>
                  </a:lnTo>
                  <a:lnTo>
                    <a:pt x="46861" y="79870"/>
                  </a:lnTo>
                  <a:lnTo>
                    <a:pt x="21686" y="119428"/>
                  </a:lnTo>
                  <a:lnTo>
                    <a:pt x="5636" y="164244"/>
                  </a:lnTo>
                  <a:lnTo>
                    <a:pt x="0" y="213029"/>
                  </a:lnTo>
                  <a:lnTo>
                    <a:pt x="5636" y="261820"/>
                  </a:lnTo>
                  <a:lnTo>
                    <a:pt x="21686" y="306639"/>
                  </a:lnTo>
                  <a:lnTo>
                    <a:pt x="46861" y="346199"/>
                  </a:lnTo>
                  <a:lnTo>
                    <a:pt x="79873" y="379210"/>
                  </a:lnTo>
                  <a:lnTo>
                    <a:pt x="119432" y="404386"/>
                  </a:lnTo>
                  <a:lnTo>
                    <a:pt x="164252" y="420435"/>
                  </a:lnTo>
                  <a:lnTo>
                    <a:pt x="213042" y="426072"/>
                  </a:lnTo>
                  <a:lnTo>
                    <a:pt x="261828" y="420435"/>
                  </a:lnTo>
                  <a:lnTo>
                    <a:pt x="302299" y="405942"/>
                  </a:lnTo>
                  <a:lnTo>
                    <a:pt x="213042" y="405942"/>
                  </a:lnTo>
                  <a:lnTo>
                    <a:pt x="168866" y="400839"/>
                  </a:lnTo>
                  <a:lnTo>
                    <a:pt x="128285" y="386305"/>
                  </a:lnTo>
                  <a:lnTo>
                    <a:pt x="92465" y="363509"/>
                  </a:lnTo>
                  <a:lnTo>
                    <a:pt x="62574" y="333616"/>
                  </a:lnTo>
                  <a:lnTo>
                    <a:pt x="39779" y="297794"/>
                  </a:lnTo>
                  <a:lnTo>
                    <a:pt x="25245" y="257210"/>
                  </a:lnTo>
                  <a:lnTo>
                    <a:pt x="20142" y="213029"/>
                  </a:lnTo>
                  <a:lnTo>
                    <a:pt x="25245" y="168854"/>
                  </a:lnTo>
                  <a:lnTo>
                    <a:pt x="39779" y="128272"/>
                  </a:lnTo>
                  <a:lnTo>
                    <a:pt x="62574" y="92453"/>
                  </a:lnTo>
                  <a:lnTo>
                    <a:pt x="92465" y="62562"/>
                  </a:lnTo>
                  <a:lnTo>
                    <a:pt x="128285" y="39766"/>
                  </a:lnTo>
                  <a:lnTo>
                    <a:pt x="168866" y="25233"/>
                  </a:lnTo>
                  <a:lnTo>
                    <a:pt x="213042" y="20129"/>
                  </a:lnTo>
                  <a:lnTo>
                    <a:pt x="302300" y="20129"/>
                  </a:lnTo>
                  <a:lnTo>
                    <a:pt x="261828" y="5636"/>
                  </a:lnTo>
                  <a:lnTo>
                    <a:pt x="213042" y="0"/>
                  </a:lnTo>
                  <a:close/>
                </a:path>
                <a:path w="426084" h="426084">
                  <a:moveTo>
                    <a:pt x="302300" y="20129"/>
                  </a:moveTo>
                  <a:lnTo>
                    <a:pt x="213042" y="20129"/>
                  </a:lnTo>
                  <a:lnTo>
                    <a:pt x="257218" y="25233"/>
                  </a:lnTo>
                  <a:lnTo>
                    <a:pt x="297799" y="39766"/>
                  </a:lnTo>
                  <a:lnTo>
                    <a:pt x="333619" y="62562"/>
                  </a:lnTo>
                  <a:lnTo>
                    <a:pt x="363510" y="92453"/>
                  </a:lnTo>
                  <a:lnTo>
                    <a:pt x="386305" y="128272"/>
                  </a:lnTo>
                  <a:lnTo>
                    <a:pt x="400839" y="168854"/>
                  </a:lnTo>
                  <a:lnTo>
                    <a:pt x="405942" y="213029"/>
                  </a:lnTo>
                  <a:lnTo>
                    <a:pt x="400839" y="257210"/>
                  </a:lnTo>
                  <a:lnTo>
                    <a:pt x="386305" y="297794"/>
                  </a:lnTo>
                  <a:lnTo>
                    <a:pt x="363510" y="333616"/>
                  </a:lnTo>
                  <a:lnTo>
                    <a:pt x="333619" y="363509"/>
                  </a:lnTo>
                  <a:lnTo>
                    <a:pt x="297799" y="386305"/>
                  </a:lnTo>
                  <a:lnTo>
                    <a:pt x="257218" y="400839"/>
                  </a:lnTo>
                  <a:lnTo>
                    <a:pt x="213042" y="405942"/>
                  </a:lnTo>
                  <a:lnTo>
                    <a:pt x="302299" y="405942"/>
                  </a:lnTo>
                  <a:lnTo>
                    <a:pt x="346206" y="379210"/>
                  </a:lnTo>
                  <a:lnTo>
                    <a:pt x="379219" y="346199"/>
                  </a:lnTo>
                  <a:lnTo>
                    <a:pt x="404396" y="306639"/>
                  </a:lnTo>
                  <a:lnTo>
                    <a:pt x="420448" y="261820"/>
                  </a:lnTo>
                  <a:lnTo>
                    <a:pt x="426084" y="213029"/>
                  </a:lnTo>
                  <a:lnTo>
                    <a:pt x="420448" y="164244"/>
                  </a:lnTo>
                  <a:lnTo>
                    <a:pt x="404396" y="119428"/>
                  </a:lnTo>
                  <a:lnTo>
                    <a:pt x="379219" y="79870"/>
                  </a:lnTo>
                  <a:lnTo>
                    <a:pt x="346206" y="46860"/>
                  </a:lnTo>
                  <a:lnTo>
                    <a:pt x="306646" y="21685"/>
                  </a:lnTo>
                  <a:lnTo>
                    <a:pt x="302300" y="20129"/>
                  </a:lnTo>
                  <a:close/>
                </a:path>
              </a:pathLst>
            </a:custGeom>
            <a:solidFill>
              <a:srgbClr val="404042"/>
            </a:solidFill>
          </p:spPr>
          <p:txBody>
            <a:bodyPr wrap="square" lIns="0" tIns="0" rIns="0" bIns="0" rtlCol="0">
              <a:noAutofit/>
            </a:bodyPr>
            <a:lstStyle/>
            <a:p>
              <a:endParaRPr/>
            </a:p>
          </p:txBody>
        </p:sp>
        <p:pic>
          <p:nvPicPr>
            <p:cNvPr id="77" name="object 77"/>
            <p:cNvPicPr/>
            <p:nvPr/>
          </p:nvPicPr>
          <p:blipFill>
            <a:blip r:embed="rId14"/>
            <a:stretch>
              <a:fillRect/>
            </a:stretch>
          </p:blipFill>
          <p:spPr>
            <a:xfrm>
              <a:off x="4479315" y="6336906"/>
              <a:ext cx="352247" cy="329780"/>
            </a:xfrm>
            <a:prstGeom prst="rect">
              <a:avLst/>
            </a:prstGeom>
          </p:spPr>
        </p:pic>
        <p:pic>
          <p:nvPicPr>
            <p:cNvPr id="78" name="object 78"/>
            <p:cNvPicPr/>
            <p:nvPr/>
          </p:nvPicPr>
          <p:blipFill>
            <a:blip r:embed="rId15"/>
            <a:stretch>
              <a:fillRect/>
            </a:stretch>
          </p:blipFill>
          <p:spPr>
            <a:xfrm>
              <a:off x="4617554" y="6719201"/>
              <a:ext cx="75755" cy="105453"/>
            </a:xfrm>
            <a:prstGeom prst="rect">
              <a:avLst/>
            </a:prstGeom>
          </p:spPr>
        </p:pic>
        <p:sp>
          <p:nvSpPr>
            <p:cNvPr id="79" name="object 79"/>
            <p:cNvSpPr/>
            <p:nvPr/>
          </p:nvSpPr>
          <p:spPr>
            <a:xfrm>
              <a:off x="4477067" y="6334683"/>
              <a:ext cx="356870" cy="334010"/>
            </a:xfrm>
            <a:custGeom>
              <a:avLst/>
              <a:gdLst/>
              <a:ahLst/>
              <a:cxnLst/>
              <a:rect l="l" t="t" r="r" b="b"/>
              <a:pathLst>
                <a:path w="356870" h="334009">
                  <a:moveTo>
                    <a:pt x="327050" y="178358"/>
                  </a:moveTo>
                  <a:lnTo>
                    <a:pt x="319468" y="131419"/>
                  </a:lnTo>
                  <a:lnTo>
                    <a:pt x="298335" y="90601"/>
                  </a:lnTo>
                  <a:lnTo>
                    <a:pt x="266128" y="58394"/>
                  </a:lnTo>
                  <a:lnTo>
                    <a:pt x="225310" y="37261"/>
                  </a:lnTo>
                  <a:lnTo>
                    <a:pt x="178358" y="29667"/>
                  </a:lnTo>
                  <a:lnTo>
                    <a:pt x="131419" y="37261"/>
                  </a:lnTo>
                  <a:lnTo>
                    <a:pt x="90614" y="58394"/>
                  </a:lnTo>
                  <a:lnTo>
                    <a:pt x="58407" y="90589"/>
                  </a:lnTo>
                  <a:lnTo>
                    <a:pt x="37274" y="131394"/>
                  </a:lnTo>
                  <a:lnTo>
                    <a:pt x="29667" y="178333"/>
                  </a:lnTo>
                  <a:lnTo>
                    <a:pt x="34137" y="178333"/>
                  </a:lnTo>
                  <a:lnTo>
                    <a:pt x="41516" y="132803"/>
                  </a:lnTo>
                  <a:lnTo>
                    <a:pt x="62014" y="93230"/>
                  </a:lnTo>
                  <a:lnTo>
                    <a:pt x="93256" y="62001"/>
                  </a:lnTo>
                  <a:lnTo>
                    <a:pt x="132829" y="41503"/>
                  </a:lnTo>
                  <a:lnTo>
                    <a:pt x="178358" y="34137"/>
                  </a:lnTo>
                  <a:lnTo>
                    <a:pt x="223901" y="41503"/>
                  </a:lnTo>
                  <a:lnTo>
                    <a:pt x="263486" y="62001"/>
                  </a:lnTo>
                  <a:lnTo>
                    <a:pt x="294728" y="93243"/>
                  </a:lnTo>
                  <a:lnTo>
                    <a:pt x="315226" y="132829"/>
                  </a:lnTo>
                  <a:lnTo>
                    <a:pt x="322580" y="178358"/>
                  </a:lnTo>
                  <a:lnTo>
                    <a:pt x="317576" y="215861"/>
                  </a:lnTo>
                  <a:lnTo>
                    <a:pt x="303212" y="250342"/>
                  </a:lnTo>
                  <a:lnTo>
                    <a:pt x="280504" y="280060"/>
                  </a:lnTo>
                  <a:lnTo>
                    <a:pt x="250456" y="303237"/>
                  </a:lnTo>
                  <a:lnTo>
                    <a:pt x="248513" y="304355"/>
                  </a:lnTo>
                  <a:lnTo>
                    <a:pt x="250761" y="308229"/>
                  </a:lnTo>
                  <a:lnTo>
                    <a:pt x="252691" y="307111"/>
                  </a:lnTo>
                  <a:lnTo>
                    <a:pt x="283667" y="283210"/>
                  </a:lnTo>
                  <a:lnTo>
                    <a:pt x="307073" y="252590"/>
                  </a:lnTo>
                  <a:lnTo>
                    <a:pt x="321881" y="217030"/>
                  </a:lnTo>
                  <a:lnTo>
                    <a:pt x="327050" y="178358"/>
                  </a:lnTo>
                  <a:close/>
                </a:path>
                <a:path w="356870" h="334009">
                  <a:moveTo>
                    <a:pt x="356717" y="178358"/>
                  </a:moveTo>
                  <a:lnTo>
                    <a:pt x="350342" y="131000"/>
                  </a:lnTo>
                  <a:lnTo>
                    <a:pt x="332333" y="88417"/>
                  </a:lnTo>
                  <a:lnTo>
                    <a:pt x="304419" y="52298"/>
                  </a:lnTo>
                  <a:lnTo>
                    <a:pt x="268312" y="24396"/>
                  </a:lnTo>
                  <a:lnTo>
                    <a:pt x="225729" y="6388"/>
                  </a:lnTo>
                  <a:lnTo>
                    <a:pt x="178358" y="0"/>
                  </a:lnTo>
                  <a:lnTo>
                    <a:pt x="131013" y="6388"/>
                  </a:lnTo>
                  <a:lnTo>
                    <a:pt x="88417" y="24384"/>
                  </a:lnTo>
                  <a:lnTo>
                    <a:pt x="52311" y="52298"/>
                  </a:lnTo>
                  <a:lnTo>
                    <a:pt x="24396" y="88404"/>
                  </a:lnTo>
                  <a:lnTo>
                    <a:pt x="6388" y="130987"/>
                  </a:lnTo>
                  <a:lnTo>
                    <a:pt x="0" y="178333"/>
                  </a:lnTo>
                  <a:lnTo>
                    <a:pt x="4470" y="178333"/>
                  </a:lnTo>
                  <a:lnTo>
                    <a:pt x="10706" y="132168"/>
                  </a:lnTo>
                  <a:lnTo>
                    <a:pt x="28270" y="90652"/>
                  </a:lnTo>
                  <a:lnTo>
                    <a:pt x="55473" y="55460"/>
                  </a:lnTo>
                  <a:lnTo>
                    <a:pt x="90678" y="28244"/>
                  </a:lnTo>
                  <a:lnTo>
                    <a:pt x="132194" y="10693"/>
                  </a:lnTo>
                  <a:lnTo>
                    <a:pt x="178358" y="4470"/>
                  </a:lnTo>
                  <a:lnTo>
                    <a:pt x="224536" y="10693"/>
                  </a:lnTo>
                  <a:lnTo>
                    <a:pt x="266065" y="28244"/>
                  </a:lnTo>
                  <a:lnTo>
                    <a:pt x="301269" y="55460"/>
                  </a:lnTo>
                  <a:lnTo>
                    <a:pt x="328472" y="90665"/>
                  </a:lnTo>
                  <a:lnTo>
                    <a:pt x="346024" y="132194"/>
                  </a:lnTo>
                  <a:lnTo>
                    <a:pt x="352247" y="178358"/>
                  </a:lnTo>
                  <a:lnTo>
                    <a:pt x="346214" y="223634"/>
                  </a:lnTo>
                  <a:lnTo>
                    <a:pt x="328891" y="265239"/>
                  </a:lnTo>
                  <a:lnTo>
                    <a:pt x="301523" y="301066"/>
                  </a:lnTo>
                  <a:lnTo>
                    <a:pt x="265315" y="328980"/>
                  </a:lnTo>
                  <a:lnTo>
                    <a:pt x="263385" y="330098"/>
                  </a:lnTo>
                  <a:lnTo>
                    <a:pt x="265620" y="333971"/>
                  </a:lnTo>
                  <a:lnTo>
                    <a:pt x="267550" y="332854"/>
                  </a:lnTo>
                  <a:lnTo>
                    <a:pt x="304698" y="304215"/>
                  </a:lnTo>
                  <a:lnTo>
                    <a:pt x="332765" y="267474"/>
                  </a:lnTo>
                  <a:lnTo>
                    <a:pt x="350520" y="224802"/>
                  </a:lnTo>
                  <a:lnTo>
                    <a:pt x="356717" y="178358"/>
                  </a:lnTo>
                  <a:close/>
                </a:path>
              </a:pathLst>
            </a:custGeom>
            <a:solidFill>
              <a:srgbClr val="404042"/>
            </a:solidFill>
          </p:spPr>
          <p:txBody>
            <a:bodyPr wrap="square" lIns="0" tIns="0" rIns="0" bIns="0" rtlCol="0">
              <a:noAutofit/>
            </a:bodyPr>
            <a:lstStyle/>
            <a:p>
              <a:endParaRPr/>
            </a:p>
          </p:txBody>
        </p:sp>
        <p:pic>
          <p:nvPicPr>
            <p:cNvPr id="80" name="object 80"/>
            <p:cNvPicPr/>
            <p:nvPr/>
          </p:nvPicPr>
          <p:blipFill>
            <a:blip r:embed="rId16"/>
            <a:stretch>
              <a:fillRect/>
            </a:stretch>
          </p:blipFill>
          <p:spPr>
            <a:xfrm>
              <a:off x="4477077" y="6513007"/>
              <a:ext cx="112900" cy="158926"/>
            </a:xfrm>
            <a:prstGeom prst="rect">
              <a:avLst/>
            </a:prstGeom>
          </p:spPr>
        </p:pic>
      </p:grpSp>
      <p:sp>
        <p:nvSpPr>
          <p:cNvPr id="82" name="TextBox 81">
            <a:extLst>
              <a:ext uri="{FF2B5EF4-FFF2-40B4-BE49-F238E27FC236}">
                <a16:creationId xmlns:a16="http://schemas.microsoft.com/office/drawing/2014/main" id="{199FB990-70BE-1A7D-358E-D2FC792C3B20}"/>
              </a:ext>
            </a:extLst>
          </p:cNvPr>
          <p:cNvSpPr txBox="1"/>
          <p:nvPr/>
        </p:nvSpPr>
        <p:spPr>
          <a:xfrm>
            <a:off x="2377069" y="7289698"/>
            <a:ext cx="2667918" cy="184666"/>
          </a:xfrm>
          <a:prstGeom prst="rect">
            <a:avLst/>
          </a:prstGeom>
          <a:noFill/>
        </p:spPr>
        <p:txBody>
          <a:bodyPr wrap="square">
            <a:spAutoFit/>
          </a:bodyPr>
          <a:lstStyle/>
          <a:p>
            <a:pPr marL="0" marR="38100" lvl="0" indent="0" algn="r" defTabSz="914400" rtl="0" eaLnBrk="1" fontAlgn="auto" latinLnBrk="0" hangingPunct="1">
              <a:lnSpc>
                <a:spcPct val="100000"/>
              </a:lnSpc>
              <a:spcBef>
                <a:spcPts val="860"/>
              </a:spcBef>
              <a:spcAft>
                <a:spcPts val="0"/>
              </a:spcAft>
              <a:buClrTx/>
              <a:buSzTx/>
              <a:buFontTx/>
              <a:buNone/>
              <a:tabLst/>
              <a:defRPr/>
            </a:pPr>
            <a:r>
              <a:rPr kumimoji="0" lang="ru" sz="600" b="0" i="0" u="none" strike="noStrike" kern="1200" cap="none" spc="0" normalizeH="0" baseline="0" noProof="0" dirty="0">
                <a:ln>
                  <a:noFill/>
                </a:ln>
                <a:solidFill>
                  <a:srgbClr val="4A4A49"/>
                </a:solidFill>
                <a:effectLst/>
                <a:uLnTx/>
                <a:uFillTx/>
                <a:latin typeface="Arial"/>
                <a:cs typeface="Arial"/>
              </a:rPr>
              <a:t>4</a:t>
            </a:r>
            <a:endParaRPr kumimoji="0" lang="ru" sz="600" b="0" i="0" u="none" strike="noStrike" kern="1200" cap="none" spc="0" normalizeH="0" baseline="0" noProof="0" dirty="0">
              <a:ln>
                <a:noFill/>
              </a:ln>
              <a:solidFill>
                <a:sysClr val="windowText" lastClr="000000"/>
              </a:solidFill>
              <a:effectLst/>
              <a:uLnTx/>
              <a:uFillTx/>
              <a:latin typeface="Arial"/>
              <a:cs typeface="Aria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8.0.23"/>
  <p:tag name="AS_OS" val="Unix 5.10.245.241"/>
  <p:tag name="AS_RELEASE_DATE" val="2024.11.14"/>
  <p:tag name="AS_TITLE" val="Aspose.Slides for .NET6"/>
  <p:tag name="AS_VERSION" val="24.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2127</Words>
  <Application>Microsoft Office PowerPoint</Application>
  <PresentationFormat>Произвольный</PresentationFormat>
  <Paragraphs>614</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Arial Black</vt:lpstr>
      <vt:lpstr>Calibri</vt:lpstr>
      <vt:lpstr>Segoe UI Black</vt:lpstr>
      <vt:lpstr>Office Theme</vt:lpstr>
      <vt:lpstr>Презентация PowerPoint</vt:lpstr>
      <vt:lpstr>Презентация PowerPoint</vt:lpstr>
      <vt:lpstr>Презентация PowerPoint</vt:lpstr>
      <vt:lpstr>Презентация PowerPoint</vt:lpstr>
      <vt:lpstr>Содержание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Артем Малкин</cp:lastModifiedBy>
  <cp:revision>3</cp:revision>
  <dcterms:created xsi:type="dcterms:W3CDTF">2026-03-03T15:48:50Z</dcterms:created>
  <dcterms:modified xsi:type="dcterms:W3CDTF">2026-03-12T14:07:39Z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2023-09-14T00:00:00Z</vt:filetime>
  </property>
  <property fmtid="{D5CDD505-2E9C-101B-9397-08002B2CF9AE}" pid="3" name="Creator">
    <vt:lpwstr>Adobe InDesign 18.5 (Macintosh)</vt:lpwstr>
  </property>
  <property fmtid="{D5CDD505-2E9C-101B-9397-08002B2CF9AE}" pid="4" name="LastSaved">
    <vt:filetime>2026-03-03T00:00:00Z</vt:filetime>
  </property>
  <property fmtid="{D5CDD505-2E9C-101B-9397-08002B2CF9AE}" pid="5" name="Producer">
    <vt:lpwstr>Adobe PDF Library 17.0</vt:lpwstr>
  </property>
</Properties>
</file>